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82" r:id="rId5"/>
    <p:sldId id="283" r:id="rId6"/>
    <p:sldId id="284" r:id="rId7"/>
    <p:sldId id="285" r:id="rId8"/>
    <p:sldId id="286" r:id="rId9"/>
    <p:sldId id="287"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6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13003">
    <iact:property name="dataType"/>
    <iact:actionData xml:id="d0">
      <inkml:trace xmlns:inkml="http://www.w3.org/2003/InkML" xml:id="stk0" contextRef="#ctx0" brushRef="#br0">3906 11263 0,'0'0'13,"-127"51"-5,0 50-6,26-50 5,25 51 2,25-26 1,-50 51-2,75-51 2,-24 51 2,-1 50-2,25-75-2,1 75 2,25-75 0,0 50 0,0-25 2,0 25-4,0 0 2,76-25 2,-25 0-4,25-1 4,0-49-3,0-1 1,102 25 0,-26-75-1,51-26 2,25 0-2,26 0 3,0-26-4,25-50 4,-76 25-3,-26-25 1,1 0-1,-51 25 4,-1-50-6,-49 25 4,24 0 1,-50 25-3,-1-25 0,27-51 1,-27 26 0,-24 25 1,-1-51-1,0 51 2,1-1-5,-1 27 5,-25-1-4,26-25 2,-26 25 3,0 26-6,25-26 4,-25 0 0,0 1-3,0-26 2,-76 25 0,-26-76 0,-75-25 0,-1 50 2,1-25-4,-1 26 5,0 0-6,52-1 5,-52 26-4,51 25 5,-50-25-4,50 25 1,25 26-2,-25-26 2,51 51 0,-25-25 0,25 25 0,0 0 2,0 0-3,-1 0 3,-24 51-4,25-26 2,-51 26 0,51 0 0,-26 25 0,26-51 1,0 26-2</inkml:trace>
    </iact:actionData>
  </iact:action>
  <iact:action type="add" startTime="23119">
    <iact:property name="dataType"/>
    <iact:actionData xml:id="d1">
      <inkml:trace xmlns:inkml="http://www.w3.org/2003/InkML" xml:id="stk1" contextRef="#ctx0" brushRef="#br0">4642 10578 0,'0'-25'59,"50"-26"-49,204-152 1,76 0 0,-51 26-3,-101 75 2,-1 1 0,-50 25 0,-51 25 0,26 26 0,-52-26 2,1 26-4,0-1 2,0 1 2,-1 0-4,1-1 2,0-25 2,-1 26-4,1 0 3,0-1-2,0-50 2,-1 76-2,1-25 1,-25 25 2,-1 0-3,0-25 1,1 25 0,-1 0 0,0 0 1,1 0 8,-1 0 1,0 0 9,-75 0 122,-1 0-142,-25 0 1,-26 0 1,-24 0-1,24 0 0,51 0 0,-25 0 0,26 0 0,24 0 0,1 0 0,-26 0 1,26 0 8,-1 0 1,52 0 131,50 0-142,51 0 1,-26 0 2,26 0-4,-51 0 3,0 0-2,-25 0 2,0 0-2,-26 0 2,0 0-2,1 0 4,-1 0 4,0 0 54,-25 25-62,0 0 1,26 1 0,-26-1 1,0 0-1,25 1 8,-25-1 23,0 0-10,0 1-10,-76-1-9,-76 51-6,-26 26 3,51-52 4,1 27-5,50-52 2,25 0 2,25-25-4,1 26 2,0-1 0,-1-25 0,1 0 10</inkml:trace>
    </iact:actionData>
  </iact:action>
  <iact:action type="add" startTime="31075">
    <iact:property name="dataType"/>
    <iact:actionData xml:id="d2">
      <inkml:trace xmlns:inkml="http://www.w3.org/2003/InkML" xml:id="stk2" contextRef="#ctx0" brushRef="#br0">14967 3730 0,'0'0'3,"329"-77"5,-24 52 0,-1-76 0,-25 75 5,26-25-5,-1 26 0,-50 25 2,50-51 2,1 51-2,-26 0-1,-26 0 1,-50 26 0,0-1 1,-76 51-3,0-50 5,-51-1-4,-25 0 1,0-25 242,228-76-245,685-152 3,-432 152 1,-75 25-1,-102 26-1,0 25 3,-101 0-4,0 0 3,-51 0-2,-51 0 2,76 0-2,-76 25 1,26 26 1,-77-51-2,-24 25 1,24 1 1,-25-1-2,-51-25 1,26 0 0,-25 0 1,-1 0 19,0 0 9,1 0 13,-1 0-33,0 0 31</inkml:trace>
    </iact:actionData>
  </iact:action>
  <iact:action type="add" startTime="34477">
    <iact:property name="dataType"/>
    <iact:actionData xml:id="d3">
      <inkml:trace xmlns:inkml="http://www.w3.org/2003/InkML" xml:id="stk3" contextRef="#ctx0" brushRef="#br0">12506 5023 0,'51'0'39,"50"0"-27,127 0-3,77 0 0,-102 0 1,25 0 0,-76 0 0,1 0 0,-52 0 0,0 0 0,-24 0-1,-1 0 2,-26 0-1,1 0 0,0 0 1,-26 0-2,1 0 1,-1 0 0,0 0 1,1 0-1,-1 0-1,0 0 11,1 0 10</inkml:trace>
    </iact:actionData>
  </iact:action>
  <iact:action type="add" startTime="38815">
    <iact:property name="dataType"/>
    <iact:actionData xml:id="d4">
      <inkml:trace xmlns:inkml="http://www.w3.org/2003/InkML" xml:id="stk4" contextRef="#ctx0" brushRef="#br0">5936 9817 0,'25'0'47,"229"51"-34,101 25-4,-25 0 0,25 0 3,0-25-3,0 25 2,26 0-3,-26-25 3,0 0 0,-25 25-2,-26-51 0,-50 26 1,-26-26 0,-25 1 2,-51-26-3,26 50 0,25-50 2,-102 0-2,51 0 1,-25 0 1,25 0-2,-25-50 3,-25 24-3,-26 1 0,25-26 1,-25 26 0,-25 0 0,25 25 0,-25-26 0,25-25 0,-25 26 2,0 0-2,-1-1 0,1-50 0,25 51-2,-25 0 2,0-26 2,-1 25-4,27-24 2,-27-1 0,1-51 0,76-24 0,-76 50 0,50-51 0,-50 51 0,0 25 0,-1-25 0,-24 76 0,-1-51 0,0 26 10,-25-1 1,26 26-12,-77 0 225,-76 102-227,-50 25 3,-1-1 1,51-75-2,76 0 1,1-26 2,24 1-4,1-26 4,0 25-3,-1-25 1,102-51 72,26 1-73,-26 24 0,0-25 1,-25 26 2,-1 0-5,-24 25 5,25-26-4,-26 26 3,0 0-1,1 0 0,-1 0 0,0 51 10,-25 76-9,0 25-3,-25 0 3,-26 26-1,1-1 1,-1-50 0,0-51-2,0-25 0,26 0 0,25-26 2,0 1-2,0-1 2,-25-25-1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3773">
    <iact:property name="dataType"/>
    <iact:actionData xml:id="d0">
      <inkml:trace xmlns:inkml="http://www.w3.org/2003/InkML" xml:id="stk0" contextRef="#ctx0" brushRef="#br0">13368 3932 0,'51'-25'20,"304"0"-14,153-26 4,-102 51 0,-51 0-2,-51 0 2,1 0 1,-52 0-1,1 0 0,0 0 1,-102 0-3,76 0 2,-76 0 1,-25 25-1,-25-25-1,-26 51 1,25-51 1,-50 25 0,-26-25-3,1 0 2,-1 0 1,0 0-2,1 0 11,-1 0 2,1 0 230,-1 0-246,102-25 5,76 0-1,25-1 2,-76 26-4,-25-50 4,-25 50-4,24 0 2,27-26 1,-52 26-3,51 0 3,-25 0-2,-25 0 2,24 0 0,-24 0-2,25 0 1,-51 0 1,-25 0-2,25 0 1,0 0 0,25 26 0,-25-26 0,1 0 0,-27 0 1,1 25-1,0-25-1,-1 0 1,-24 0 0,-1 0 1,1 0 9,-1 0-1,-25 25 12</inkml:trace>
    </iact:actionData>
  </iact:action>
  <iact:action type="add" startTime="7811">
    <iact:property name="dataType"/>
    <iact:actionData xml:id="d1">
      <inkml:trace xmlns:inkml="http://www.w3.org/2003/InkML" xml:id="stk1" contextRef="#ctx0" brushRef="#br0">8320 4820 0,'51'0'9,"101"0"2,76-25-2,-75 0 3,-27 25-4,-75-26 2,0 26 0,-26 0 0,1 0 0,-1 0 11,-25-25-2,25 25-8</inkml:trace>
    </iact:actionData>
  </iact:action>
  <iact:action type="add" startTime="13687">
    <iact:property name="dataType"/>
    <iact:actionData xml:id="d2">
      <inkml:trace xmlns:inkml="http://www.w3.org/2003/InkML" xml:id="stk2" contextRef="#ctx0" brushRef="#br0">9386 7636 0,'76'0'59,"203"0"-49,152 0 1,-50 25-3,-26-25 2,-51 51 0,-50-51 3,-51 0-6,-26 25 4,-24-25-1,-52 26-1,26-26 2,-51 0-1,0 0 0,26 0-1,-77 0 2,26 0 0,-26 0-3,0 0 4,1 0-4,-1 0 4,1 0-2,-1 0 881,26 0-881,152 0-2,152 0 2,-51-51 2,-50 26-4,25-26 2,-25 26 0,-26-26 0,26 25 2,-102 26-4,51 0 2,-51 0 1,25 0 0,-24 0 0,-52 0-3,26 0 1,-51 0 2,-25 26-2,0-26 2,-1 25-2,-24-25 2,-1 0-1,0 0 10,-25 26-11,26-26 223,227-51-224,331-127 4,-204 102-3,-24 25 1,-52 26 1,-25-26-2,-76 51 2,-51 0-2,0 0 1,-25 0-1,-51 26 2,1-26-1,24 50-1,-50-24 3,-1-1-1,1 1-3,-25-26 2,-26 25 0,25 0 0,0-25 220,77 0-219,329 0-2,26-50 1,-26 24 1,-127-25-2,-50 51 1,0 0 1,-102 0-2,76 0 2,-76 51-1,26 0-1,-26 0 1,-25-26 0,51 0 0,-77-25 0,-25 26 0,26-1 0,-52-25 0,1 25 1,-25-25 10,-1 0-12,0 0 12,1 0-2,-1 0 12,0 0-12,1 0 11,-1 0-11,1 0 2,-1 0 0</inkml:trace>
    </iact:actionData>
  </iact:action>
  <iact:action type="add" startTime="29837">
    <iact:property name="dataType"/>
    <iact:actionData xml:id="d3">
      <inkml:trace xmlns:inkml="http://www.w3.org/2003/InkML" xml:id="stk3" contextRef="#ctx0" brushRef="#br0">8726 14789 0,'25'0'167,"52"0"-156,-1 0-2,50 0 1,-49 0 1,75 26-2,-25-26 1,-26 0 2,51 25-4,-25-25 2,-25 0 4,24 25-8,-49-25 5,49 0 0,-49 26-3,-27-26 2,1 0 1,-26 25-2,-25 0 1,26-25 0,-1 0 240,26-25-240,228-76 0,178-26 2,-128 51-2,26 25-2,51 51 4,-50 0-2,-52 0 1,0 25-2,26 51 0,-76 0 1,-26 1 0,0-1-1,-25-26 2,-76 26 0,51 1-3,-102-52 4,25 0-1,-50 1-1,-51-1-2,25-25 1,1 25 3,-1-25 188,26 0-191,152-25 3,152-51-4,-51 51 4,1 25-3,-51 0 0,-51 0 3,76 0-4,-76 0 2,-1 25 1,-24 26-2,-26-51 1,-25 25 0,-25-25 0,24 25 0,-49-25 1,-27 0-2,1 0 1,0 0 0,-26 0 10,0 0-10,1 0 12</inkml:trace>
    </iact:actionData>
  </iact:action>
  <iact:action type="add" startTime="44709">
    <iact:property name="dataType"/>
    <iact:actionData xml:id="d4">
      <inkml:trace xmlns:inkml="http://www.w3.org/2003/InkML" xml:id="stk4" contextRef="#ctx0" brushRef="#br0">13952 12303 0,'25'0'31,"77"0"-20,101 0-2,0 26 1,0-26-1,-51 0 2,25 25 0,-24-25-3,-27 51 4,-49-51-3,24 0 1,0 0 0,-75 0-1,25 0 1,-1 0 0,1 0 1,-26 0-2,26 0 1,-25 0 0,-1 0 0,0 0 40,1 0-29</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4526">
    <iact:property name="dataType"/>
    <iact:actionData xml:id="d0">
      <inkml:trace xmlns:inkml="http://www.w3.org/2003/InkML" xml:id="stk0" contextRef="#ctx0" brushRef="#br0">9335 7890 0,'203'0'33,"101"0"-24,1-26 2,-26-25 0,-76 51-2,-51-25 0,0 25 1,-25-25 0,-51 25 0,26-51 0,-26 51 0,-26 0 0,26 0 0,-50 0 1,25 0-2,-26 0 12,0 0-12,1 0 3,-1 0 6</inkml:trace>
    </iact:actionData>
  </iact:action>
  <iact:action type="add" startTime="7882">
    <iact:property name="dataType"/>
    <iact:actionData xml:id="d1">
      <inkml:trace xmlns:inkml="http://www.w3.org/2003/InkML" xml:id="stk1" contextRef="#ctx0" brushRef="#br0">9614 11086 0,'-25'0'17,"-26"0"5,-152 0-11,-102-26-5,-50 26 4,51 0 0,50 0-1,1 0 2,50 0 0,-26 0-2,77 0 1,51 0 0,-26 26 2,25-26-3,-25 0 1,51 25 1,0-25-3,-25 0 2,75 0 0,-75 25 1,50-25-2,-25 26 1,25-26 1,1 25-2,-1-25 2,-25 26 1,25-1-4,0 0 1,1 1 1,-1-1 0,-25 26 0,76-26 0,-51-25 0,26 25 0,-1 1 0,1-26 1,25 25-2,-26-25 1,26 26-1,0 24 33,0 1-32,51 0-1,25 76 1,77-26-1,24 1 2,-25-26-1,26 0 2,50 0-4,26-51 2,50 26 0,77-26 1,-26-25-2,0 51 3,-50-26-4,-52-25 2,52 51 1,-102-51-2,76 25 0,-76 26 1,50-51 1,77 26 1,-25-26-3,-52 0 0,52 0 1,-102 50 0,0-50 1,-1 0-2,-75 0 1,-51 26-1,1-26 3,-27 0-3,-24 0 2,-1 0-3,0 0 202,77-51-200,329-152 1,-25 25 1,-25 1-1,-77 101-5,-25 0 5,-127 50-1,76 1 1,-126 0 0,25 25-4,-26 0 5,1-51-4,-26 51 4,-25 0-3,25-26 2,-26 26-2,1 0 1,0-25 0,-26 25 0,1-25 0,-1 25-1,0 0 1,1-26 2,-1 26-3,26-25 1,-26 0 1,26 25 0,-51-26-3,25 1 2,26 25 1,-26 0 0,1-25-3,-1 25 12,1 0 1,-77 0 99,-152-51-111,-152 51 1,101 0 1,0 0-2,51 0 1,0 0 0,0 0 0,-76 0 0,26 0 0,-102 0 0,50 0 0,1 0 1,-1 0-1,1 0 0,50 0-2,51 0 3,0 0-1,26 25 0,75-25 0,-25 0 1,51 0-2,26 0 0,-1 0 2,0 0 239,0 0-239,-177-127-2,-51 51 1,25-25 3,26 25-3,0 0-3,126 50 3,-75 1 2,50-26-3,51 51 0,-26-25 1,1 25 2,25 0-4,25 0 3,-25 0-1,50 0-1,-24 0 1,24 0 12,1 0-12,0 0-2,-1 0 13,1 0 18</inkml:trace>
    </iact:actionData>
  </iact:action>
  <iact:action type="add" startTime="16842">
    <iact:property name="dataType"/>
    <iact:actionData xml:id="d2">
      <inkml:trace xmlns:inkml="http://www.w3.org/2003/InkML" xml:id="stk2" contextRef="#ctx0" brushRef="#br0">6697 11694 0,'25'0'30,"178"0"-21,101 0 0,1 0 1,-102 0 1,0 26-1,0-26 1,-26 25-1,-25 1-2,26-26 3,-51 76-1,-26-76-1,-25 25 3,-25 0-4,25 1 2,-50-26 11,-1 0-12,0 0 2,1 0 11,-1 0 25</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27414">
    <iact:property name="dataType"/>
    <iact:actionData xml:id="d0">
      <inkml:trace xmlns:inkml="http://www.w3.org/2003/InkML" xml:id="stk0" contextRef="#ctx0" brushRef="#br0">16590 7205 0,'0'0'11,"812"-76"-1,-431 50 1,-26-25-5,51 51 4,-51-50-4,-51 50 5,1 0-1,-1 0-1,-101 0 1,-51 0 0,-25 0 0,-26 25 1,1-25-2,-51 0 1,-1 0 2,27 0 218,328 0-221,737 0 0,126 76 1,-710-76 2,-152 51-3,0-51 1,-152 25 1,0 1-2,-128-26 3,-24 50-2,-1-50-2,-50 26 3,0-26 8,-26 25-10,1-25 11,24 0 171,229-25-181,559-26 0,-331 0 0,0 51 1,-101-25 0,-51 25-3,-50 0 3,-26 0-2,-76 51 3,-76-51-5,-26 0 5,-25 25-2,-25-25 0,0 0 1,-26 25-2,0-25 0,1 0 12,-1 0-1</inkml:trace>
    </iact:actionData>
  </iact:action>
  <iact:action type="add" startTime="38696">
    <iact:property name="dataType"/>
    <iact:actionData xml:id="d1">
      <inkml:trace xmlns:inkml="http://www.w3.org/2003/InkML" xml:id="stk1" contextRef="#ctx0" brushRef="#br0">1521 3628 0,'51'25'39,"51"77"-30,25 25 2,-26-26-1,-50-50-1,-1 0 4,-24-26-5,-1 0 1,-25 1 2,26-26 0,-26 25 28,25-25-9,0 0 19,26 0-39,127-177 1,151-26-1,-100-51 2,50 102-4,-51 0 3,0-1 0,-50 52-4,-102 25 5,51 0-3,-26 25 2,-50 0-2,25 26 1,-50-1 2,24 1-4,-24 0 2,24-1 0,-50 1 0,51 0-1,-25-1 2,-1 26-2,0 0 1,1-25 11,-1 25 0,-25-25 7</inkml:trace>
    </iact:actionData>
  </iact:action>
  <iact:action type="add" startTime="44710">
    <iact:property name="dataType"/>
    <iact:actionData xml:id="d2">
      <inkml:trace xmlns:inkml="http://www.w3.org/2003/InkML" xml:id="stk2" contextRef="#ctx0" brushRef="#br0">1775 9386 0,'0'26'19,"76"24"-8,0 52-2,26-26 3,-51 25-5,-1-50 4,-24-26 0,-1-25-2,-25 26 0,25-1 2,-25 0 8,26-25 1,-26 26 2,25-26-13,1 0 1,50-26-1,76-75 1,76-102 2,-25 51-4,-76 25 2,51 26 0,-77-1 0,-25 51 1,-25 1 1,25-1-2,-51 26-3,26-1 3,-26 1 0,1 25 2,-26-26-3,25 26 0,-25-25 2,25 25 10</inkml:trace>
    </iact:actionData>
  </iact:action>
  <iact:action type="add" startTime="51596">
    <iact:property name="dataType"/>
    <iact:actionData xml:id="d3">
      <inkml:trace xmlns:inkml="http://www.w3.org/2003/InkML" xml:id="stk3" contextRef="#ctx0" brushRef="#br0">17250 8118 0,'710'-51'11,"-355"26"-1,77-51-3,-77 25 2,0 26 3,-51-26-3,1 0 1,-26 26-1,-76 25 1,0 0 0,-102 0 1,26 0-2,-76 0 1,25 0 0,-51 0 0,26 0 0,-26 25 1,-25 0 8,26-25 3,-1 26-3,-25-1-10,25 1 3,-25 24-5,26 26 6,-1 51-3,0-25-2,26 25 4,-25 25-4,-26-51 2,25 1 0,0-52 1,-25 26 0,26-50-3,-26 25 2,0-26 1,25-25-2,-25 25 2,0 1 18,0-1 21,-152 51-20,-203 26-20,-77 24 0,27 1 3,49-76-6,1-26 3,76 51 2,76-76-4,51 51 2,25-51 0,0 26-1,51-26 3,25 25-3,-25-25 1,26 0 1,24 0-2,-24 0 1,50 25-1,-26-25 2,1 0 10,-1 0-2,1 0-7,0 0 8,-1 0-12,1 0 13,-26 0-12,0 0 1,1 0 0,-1-50 0,-50-52 0,50 26 0,-51-102 2,52 52-4,24 24 3,-50-25 0,51 0 0,-1 51-4,1 0 5,0-25-4,-1 50 4,1-25-4,0 25 2,-26 1 0,25-1 0,1 0 0,25 0 0,-25 1 0,25 24 0,-26-25 0,26 26 0,0 0 1,0-1-1,0 1 10,-25 0-10,25-1-1,0 1 2,0 0 9,-25 25-10</inkml:trace>
    </iact:actionData>
  </iact:action>
  <iact:action type="add" startTime="54169">
    <iact:property name="dataType"/>
    <iact:actionData xml:id="d4">
      <inkml:trace xmlns:inkml="http://www.w3.org/2003/InkML" xml:id="stk4" contextRef="#ctx0" brushRef="#br0">17935 8498 0,'25'0'48,"77"0"-39,177-25 1,-76-51-1,25 25 1,-127 26 2,26 25-3,-51-26 0,0 26 1,26-25 2,-26 25-5,-25 0 3,-1 0 0,1 0 0,0 0 0,-26 0 12,1 0-13,-1 0 0,0 0 12,1 0-1</inkml:trace>
    </iact:actionData>
  </iact:action>
  <iact:action type="add" startTime="55339">
    <iact:property name="dataType"/>
    <iact:actionData xml:id="d5">
      <inkml:trace xmlns:inkml="http://www.w3.org/2003/InkML" xml:id="stk5" contextRef="#ctx0" brushRef="#br0">18163 8853 0,'25'0'21,"77"0"-17,177 0 9,0 0-8,-76-50 2,-51 24 0,26 1 3,-77 25 0,1-25 1,-26 25-2,0 0 0,-25-26 1,-1 26 2,-24 0-2,-1 0 0,0 0 0,1 0-2</inkml:trace>
    </iact:actionData>
  </iact:action>
  <iact:action type="add" startTime="56698">
    <iact:property name="dataType"/>
    <iact:actionData xml:id="d6">
      <inkml:trace xmlns:inkml="http://www.w3.org/2003/InkML" xml:id="stk6" contextRef="#ctx0" brushRef="#br0">18417 9310 0,'25'-25'9,"51"25"1,254-26 2,-26 26-3,-50-50 0,-102 50 1,-25 0 0,-25 0 1,-26 0-2,-26 0 1,1 0 1,-25 0-1,-1 0 1,0 0-1,1 0-2,-1 0 12</inkml:trace>
    </iact:actionData>
  </iact:action>
  <iact:action type="add" startTime="64675">
    <iact:property name="dataType"/>
    <iact:actionData xml:id="d7">
      <inkml:trace xmlns:inkml="http://www.w3.org/2003/InkML" xml:id="stk7" contextRef="#ctx0" brushRef="#br0">17681 8448 0,'-25'0'9,"-1"0"40,1 0 1,25 25 29,0 0-67,0 26 7,0-26 3,0 1-13,0-1 20,25 1 1,1-26-20,-1 0 10,0 0 2,1 0 16,-1 0 2,-25-26 51,0 1-41,0-1-21,-25 1-9,25 0 20,-26 25 10,1 0 2,0 0-14,-1 0 12,26 25-20,0 0 2,26-25 118,-1 0-122,0 0 2,-25-25-8,0 0 26,0-1-27,-25 26-1,0-25-10,-1 25 20,1 0-1,25 25 182,0 1-180</inkml:trace>
    </iact:actionData>
  </iact:action>
  <iact:action type="add" startTime="67687">
    <iact:property name="dataType"/>
    <iact:actionData xml:id="d8">
      <inkml:trace xmlns:inkml="http://www.w3.org/2003/InkML" xml:id="stk8" contextRef="#ctx0" brushRef="#br0">17884 9031 0,'0'-25'21,"0"-1"25,0 1 5,0 0 8,0-1-29,-25 1-10,-1 25 0,1-26 11,0 26-20,-1 0 7,1 0-8,-1 26 21,1-26-22,0 25 3,-1 1 16,26-1 73,26 0-82,-1 1-9,0-26 0,-25 25 0,26-25 0,-1 0 1,-25 25-1,26-25-1,-1 0 23,-25-25 46,-25 25 74,-1 0-133,1 0 2,25-25 147,25 25 13,-25-26-172</inkml:trace>
    </iact:actionData>
  </iact:action>
  <iact:action type="add" startTime="70444">
    <iact:property name="dataType"/>
    <iact:actionData xml:id="d9">
      <inkml:trace xmlns:inkml="http://www.w3.org/2003/InkML" xml:id="stk9" contextRef="#ctx0" brushRef="#br0">19152 8422 0,'77'0'17,"24"0"-6,26 0-6,-26-25 7,-25 25-5,1-25 2,-52 25 1,26 0 2,-26 0-4,0-26 3,1 26-1,-1 0 11,0 0 56,-25-25-66</inkml:trace>
    </iact:actionData>
  </iact:action>
  <iact:action type="add" startTime="72341">
    <iact:property name="dataType"/>
    <iact:actionData xml:id="d10">
      <inkml:trace xmlns:inkml="http://www.w3.org/2003/InkML" xml:id="stk10" contextRef="#ctx0" brushRef="#br0">20370 8879 0,'25'0'12,"1"-26"-5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3179">
    <iact:property name="dataType"/>
    <iact:actionData xml:id="d0">
      <inkml:trace xmlns:inkml="http://www.w3.org/2003/InkML" xml:id="stk0" contextRef="#ctx0" brushRef="#br0">9310 3932 0,'0'-25'12,"50"25"35,280 0-36,228-25-6,-203 25 5,-50 0 0,-52 0 1,-50 0-2,0 0 1,-50 0 1,-52 0-1,0 0-1,-24 0 2,-27 0-2,1 0 2,0 0-2,0 0 1,-1 0 0,1 0 0,-26 0 1,1 0 8,-1 0-8,0 0 9</inkml:trace>
    </iact:actionData>
  </iact:action>
  <iact:action type="add" startTime="5211">
    <iact:property name="dataType"/>
    <iact:actionData xml:id="d1">
      <inkml:trace xmlns:inkml="http://www.w3.org/2003/InkML" xml:id="stk1" contextRef="#ctx0" brushRef="#br0">10147 5251 0,'0'-25'10,"25"25"0,203-51-3,128 26 2,-1-26 1,-76 51-1,-26 0 0,-50 0 1,-50 0-1,-52 0 3,1 0 2,-52 0-9,1 26 5,0-26 3,-1 25-6,-24-25 3,-1 0 21,1 0-11</inkml:trace>
    </iact:actionData>
  </iact:action>
  <iact:action type="add" startTime="19236">
    <iact:property name="dataType"/>
    <iact:actionData xml:id="d2">
      <inkml:trace xmlns:inkml="http://www.w3.org/2003/InkML" xml:id="stk2" contextRef="#ctx0" brushRef="#br0">6823 8067 0,'0'0'10,"203"-51"-4,127-50-1,-76 76 3,0-26 0,-26 25 1,-25 26 0,0 0 1,-26-25 0,-24 25 1,-52 0-1,0 0-1,-24 0 2,-27 0 0,1 0-1,-26 0 9,1 0 2,-1 0-13</inkml:trace>
    </iact:actionData>
  </iact:action>
  <iact:action type="add" startTime="32626">
    <iact:property name="dataType"/>
    <iact:actionData xml:id="d3">
      <inkml:trace xmlns:inkml="http://www.w3.org/2003/InkML" xml:id="stk3" contextRef="#ctx0" brushRef="#br0">12963 3349 0,'0'0'5,"304"-203"0,-50 0 4,-26 102-1,-101-1 1,-51 51 3,-25 1-4,-1 24 3,-24 26-1,-1-25 0,-25 0 10,25 25-9</inkml:trace>
    </iact:actionData>
  </iact:action>
  <iact:action type="add" startTime="35388">
    <iact:property name="dataType"/>
    <iact:actionData xml:id="d4">
      <inkml:trace xmlns:inkml="http://www.w3.org/2003/InkML" xml:id="stk4" contextRef="#ctx0" brushRef="#br0">11440 11492 0,'77'-26'75,"202"-101"-64,329-101-2,-227 76 1,0 25 0,-77 0 2,-25 51-2,-76 0-2,-76 51 2,-51-1 2,25 1-3,-75 25 0,-1-25 3,0 25-3,1 0 0,-1 0 12</inkml:trace>
    </iact:actionData>
  </iact:action>
  <iact:action type="add" startTime="51605">
    <iact:property name="dataType"/>
    <iact:actionData xml:id="d5">
      <inkml:trace xmlns:inkml="http://www.w3.org/2003/InkML" xml:id="stk5" contextRef="#ctx0" brushRef="#br0">20725 16818 0,'51'0'40,"152"0"-33,203 77 4,-51-27-2,0 1 2,-50-51-1,24 25-2,-75 26 2,0-26 2,-26 1-4,-25 25 2,-25-26 0,-77-25 0,-25 25 0,0 1 1,-50-26-2,24 0 3,-24 25-4,-1-25 12,0 0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2637">
    <iact:property name="dataType"/>
    <iact:actionData xml:id="d0">
      <inkml:trace xmlns:inkml="http://www.w3.org/2003/InkML" xml:id="stk0" contextRef="#ctx0" brushRef="#br0">8599 4135 0,'0'-25'13,"26"25"61,126 0-63,406 0-1,-101 0 7,-77 0-13,-25 0 4,-50 0 2,24 25-1,-75-25 2,0 0 0,-51 0-3,0 0 3,-51 0-1,25 0 1,-75 0-2,25 0 3,-26 0-3,-25 0 1,0 0 0,51 0-1,-51 0 3,1 0-3,-27 0 1,26 0 0,-25 0-1,51 0 3,-77 0-2,26 0-2,-26 0 4,26 0-3,0 0 0,-1 0 1,-24 0 0,24 0 0,-24 0 12,-1 0-13,0 0 0,1 0 2,-1-25-2,1 25 3,-1 0-4,0 0 2,1 0 0,24 0 0,-24 0 3,-1-25-6,0 25 13,1 0-10,-1 0 0,1 0 0,-1 0 5,0 0 1,26-26 875,127-50-881,75-25 1,-24 25-1,-77 50-1,76-24 2,-76 24-3,26 26 2,-77 0 0,26 0 1,-51 0-3,0 0 4,1 0-1,-52 0-3,26 0 3,-26 0-1,0 0-1,1 0 31,-26 26 122</inkml:trace>
    </iact:actionData>
  </iact:action>
  <iact:action type="add" startTime="16455">
    <iact:property name="dataType"/>
    <iact:actionData xml:id="d1">
      <inkml:trace xmlns:inkml="http://www.w3.org/2003/InkML" xml:id="stk1" contextRef="#ctx0" brushRef="#br0">7559 9082 0,'51'0'11,"101"0"-1,102 0-3,-1 0-3,1 0 3,-51 0 1,25 25 3,-75-25-1,-1 0-2,0 0 1,-25 0 3,-51 0-2,25 0-1,1 0 1,-51 0 1,-26 0-2,26 0 1,-1 0 0,1 0 0,-25 0 1,-1 0-2,26-25 2,-26 25-2,0 0 1,1 0 11,-1-26-12,1 26 1,-1 0 10,0 0 0,1 0 22,-26-25-34,25 0 112</inkml:trace>
    </iact:actionData>
  </iact:action>
  <iact:action type="add" startTime="24404">
    <iact:property name="dataType"/>
    <iact:actionData xml:id="d2">
      <inkml:trace xmlns:inkml="http://www.w3.org/2003/InkML" xml:id="stk2" contextRef="#ctx0" brushRef="#br0">15804 13267 0,'51'-51'37,"253"-75"-27,0-27 0,-25 27-1,0 24 2,-101 26-1,25 0 3,-76 51-5,50-52 1,-75 52 1,-1 0 2,-25-1-5,-25 1 3,0 0 0,0 25 0,-26-26 2,0 1-4,1 25 22,-26-25-9</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2905">
    <iact:property name="dataType"/>
    <iact:actionData xml:id="d0">
      <inkml:trace xmlns:inkml="http://www.w3.org/2003/InkML" xml:id="stk0" contextRef="#ctx0" brushRef="#br0">8498 3958 0,'25'0'78,"178"-102"-69,228-75 2,-101-26-1,0 51-2,-51-51 3,-51 51 0,-50 50-2,-51 1 2,0-1-2,-51 51 1,0 26 0,-26-51-1,1 76 1,-25-25 11,-1-1-2,0 26 12,-50 0 159,-26 0-180,-50 0 1,-51 0-2,25 26 1,51-26 1,25 25-2,0-25 1,26 0 0,-1 0 1,1 0-1,152-51 101,101-101-103,-101 76 4,0 25-2,-76 0-2,50 26 2,-76 0 10,1 25-10,-1-26 1,-25 102 28,0 102-27,-51 50-4,-50 51 3,25-101-2,50-77 3,-50 26-4,51-51 2,0-25 0,-1-26 0,26 1 0,-25-1 0,25 0 1,0 1 29</inkml:trace>
    </iact:actionData>
  </iact:action>
  <iact:action type="add" startTime="4704">
    <iact:property name="dataType"/>
    <iact:actionData xml:id="d1">
      <inkml:trace xmlns:inkml="http://www.w3.org/2003/InkML" xml:id="stk1" contextRef="#ctx0" brushRef="#br0">8828 3603 0,'-26'50'13,"-25"27"-4,26 24 0,-26 26 3,26-76-5,0-1 2,-1 1 1,1-26 0,-1-25 19,26 26-19,26-26 50,75 0-50,52 0 1,-1-26-1,-25 26 0,-51-25 0,-26 25 1,1 0 0,-25 0-2,-1 0 0,0 0 32</inkml:trace>
    </iact:actionData>
  </iact:action>
  <iact:action type="add" startTime="5814">
    <iact:property name="dataType"/>
    <iact:actionData xml:id="d2">
      <inkml:trace xmlns:inkml="http://www.w3.org/2003/InkML" xml:id="stk2" contextRef="#ctx0" brushRef="#br0">9969 3045 0,'0'25'52,"25"26"-44,1-1 2,-1 1 1,1 0-3,-1-26 5,0-25 4,-50-101 35,0-1-43,-52 1 0,52 25 2,25 25-1,-25 26-1,25-1 12,0 1-11,0 101 62,25-25-62,0 25-1,1-25 0,25-1 2,-51-24 0,0-1-3,25 0 23,-25-50 8,0-51-29,25 0 0,-25-51 0,26 76 2,-26 1-4,0 24 2,25 26 0,0 0 0,1 0 0,-1 0 0,1 26 0,-1 24 0,0 1 0,-25-26 0,0 1 2,26-1 8,-26 1 148,0-1-48,-26-25-90,-24 25-20,24-25 0,-75 26 1,50-26-2,0 0 1,51 25 2,-25-25 8,25 25 0,0 1 0,0-1-11,0 26 1,25-26 10,-25 1-8,26-26-4,-26 25 2,25-25 0,-25 25 11</inkml:trace>
    </iact:actionData>
  </iact:action>
  <iact:action type="add" startTime="18393">
    <iact:property name="dataType"/>
    <iact:actionData xml:id="d3">
      <inkml:trace xmlns:inkml="http://www.w3.org/2003/InkML" xml:id="stk3" contextRef="#ctx0" brushRef="#br0">10096 3298 0</inkml:trace>
    </iact:actionData>
  </iact:action>
  <iact:action type="add" startTime="27410">
    <iact:property name="dataType"/>
    <iact:actionData xml:id="d4">
      <inkml:trace xmlns:inkml="http://www.w3.org/2003/InkML" xml:id="stk4" contextRef="#ctx0" brushRef="#br0">23516 8701 0,'51'-25'67,"151"0"-55,128-52-3,-127 52-1,51-26 4,-102 51-4,76-25 2,-75 25 1,-1 0-2,-25 0 1,25 0 2,-76 0-3,25 0 0,1 0 1,-26 0 0,-25 0 0,-1 0 0,1 0 2,0-25-4,0 25 2,-26 0 11,0 0-10,1 0-3,-1 0 3,1 0 18</inkml:trace>
    </iact:actionData>
  </iact:action>
  <iact:action type="add" startTime="40512">
    <iact:property name="dataType"/>
    <iact:actionData xml:id="d5">
      <inkml:trace xmlns:inkml="http://www.w3.org/2003/InkML" xml:id="stk5" contextRef="#ctx0" brushRef="#br0">2206 3856 0,'0'-25'290,"26"25"-250,-1 0-19,-25-25-2,26 25 0,-1 0 192,51 0-201,76 0 3,51 0 0,0 0-8,-51 0 7,-25 0-3,25 0-1,-50 0 4,75 25-3,26 26 0,51-26 4,0-25-6,25 51 3,-76-26 2,0-25-3,25 51 0,-76-51 3,0 0-3,1 0 0,-27 25 2,-49-25 1,-1 0-4,-26 0 3,-24 0-2,24 0 1,-24 0 10,-1 0 231,153-50-240,278-77-2,-100 51 2,-27 25-3,-24 26 2,-52 25 0,-50 0 0,0 0 0,-76 0 1,-25 0-1,25 0-1,-77 25 3,26-25-2,-25 0 0,0 25-2,-26-25 2,1 0 0,-1 0 2,0 26-2,1-26 9,-1 0 11</inkml:trace>
    </iact:actionData>
  </iact:action>
  <iact:action type="add" startTime="43261">
    <iact:property name="dataType"/>
    <iact:actionData xml:id="d6">
      <inkml:trace xmlns:inkml="http://www.w3.org/2003/InkML" xml:id="stk6" contextRef="#ctx0" brushRef="#br0">14053 3552 0,'0'-25'37,"76"-1"-8,204-25-20,24-25 1,-50 26 1,-77 24-2,-50 1 1,-51 0 0,-25 25 0,0-26 2,-26 26-4,0 0 13,1 0-2,-26-25 193,-76 25-142,-77-51-61,-50 51 1,51-25 0,25 25 0,51 0 0,26 0 0,-1 0 0,25 0 2,1 0 6,25-26 3,25 26 9,178 0-21,102 0 1,-102 26 1,-26-1-2,-50 0 3,-51-25-4,-25 26 2,0-26 0,-26 25 0,1-25 10,-1 26 10,-25-1 0,-25 0-10,-26 26-10,0 0 3,0-1-6,-25 1 3,25-25 0,26-1 1,-26 0-1,51 1 0,-25-1 1,0-25-3,-1 25 13</inkml:trace>
    </iact:actionData>
  </iact:action>
  <iact:action type="add" startTime="44943">
    <iact:property name="dataType"/>
    <iact:actionData xml:id="d7">
      <inkml:trace xmlns:inkml="http://www.w3.org/2003/InkML" xml:id="stk7" contextRef="#ctx0" brushRef="#br0">14053 3197 0,'-50'51'8,"24"75"2,1-50-2,-26-25 0,0 51-4,51-77 16,0 0-11,-25 1 2,25-1 8,25-25 21,77 0-31,-1 0 2,26 0-1,-25 26 0,-26-26 0,25 0-1,-101 25 2</inkml:trace>
    </iact:actionData>
  </iact:action>
  <iact:action type="add" startTime="46787">
    <iact:property name="dataType"/>
    <iact:actionData xml:id="d8">
      <inkml:trace xmlns:inkml="http://www.w3.org/2003/InkML" xml:id="stk8" contextRef="#ctx0" brushRef="#br0">6950 11618 0,'26'0'22,"253"-126"-15,634-255 11,-431 204-14,-76-1 1,-26 102 4,-126 0 3,-26 0-2,-126 50-1,-1 1 1,-50 0 0,0 25 0,-51-26 1,25 26-2</inkml:trace>
    </iact:actionData>
  </iact:action>
  <iact:action type="add" startTime="54167">
    <iact:property name="dataType"/>
    <iact:actionData xml:id="d9">
      <inkml:trace xmlns:inkml="http://www.w3.org/2003/InkML" xml:id="stk9" contextRef="#ctx0" brushRef="#br0">13850 13064 0,'-25'0'11,"0"0"18,-1 26-20,1-26 11,0 0-10,25 25-1,-26-25 2,1 0 9,0 0-9,25 25-2,-26-25 1,52 0 170,-1 0-170,51 0 0,-25-25 0,-1 25 1,1 0-1,-25 0-1,-1 0 1,0-25 0,1 25 10,-1 0 10</inkml:trace>
    </iact:actionData>
  </iact:action>
  <iact:action type="add" startTime="66456">
    <iact:property name="dataType"/>
    <iact:actionData xml:id="d10">
      <inkml:trace xmlns:inkml="http://www.w3.org/2003/InkML" xml:id="stk10" contextRef="#ctx0" brushRef="#br0">12125 14789 0,'0'-25'48,"0"-1"-9,26 26-9,75-25-21,178-51 2,-76 51-2,-76-26 1,-25 51 0,-1-26 0,-50 26 2,0-25 6,-26 25-8,0 0 1,1 0 11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19-01-27T10:57:16.670"/>
    </inkml:context>
    <inkml:brush xml:id="br0">
      <inkml:brushProperty name="width" value="0.05292" units="cm"/>
      <inkml:brushProperty name="height" value="0.05292" units="cm"/>
      <inkml:brushProperty name="color" value="#FF0000"/>
    </inkml:brush>
  </inkml:definitions>
  <iact:action type="add" startTime="9548">
    <iact:property name="dataType"/>
    <iact:actionData xml:id="d0">
      <inkml:trace xmlns:inkml="http://www.w3.org/2003/InkML" xml:id="stk0" contextRef="#ctx0" brushRef="#br0">7635 3755 0,'0'-25'30,"26"25"9,100 0-27,230-26-5,-52 26 4,26-51 1,-127 51-3,0 0 0,-76-25 1,25 25 1,-76-25-2,25 25 1,-25-26 1,-50 26-3,75 0 4,-50-25-2,0 25-1,-1 0 1,-24 0 0,75 0-1,-50 0 1,25 0 0,0 0 0,26 0 1,-1 0-1,-50 0 0,25 0 0,-25 0-1,0 0 3,-1 0-2,-24 0-1,24 0 1,1 0 2,0 0-4,0 0 2,-1 0 1,1 0-2,25 0 3,-25 25-3,50 1 0,-25-1 1,1 0 0,-27 26 0,52-25 1,-77-26-2,1 0 2,24 0 0,-24 25-3,-1-25 2,0 0 1,1 0 11,-1 0 26</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0A9-F71F-4F40-B85A-9028C0CD3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15138-43FB-4A30-8024-805DD781C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5E02-DC50-427A-8FEB-A058FBF5BC0A}"/>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F3F96CCD-8AC2-49AE-A48F-47551A1D8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CE32A-5133-4C84-B041-FF485EBD8CE2}"/>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EE9D2DA1-C8E3-4854-8B59-0D5A6F13D801}"/>
              </a:ext>
            </a:extLst>
          </p:cNvPr>
          <p:cNvSpPr/>
          <p:nvPr userDrawn="1"/>
        </p:nvSpPr>
        <p:spPr>
          <a:xfrm>
            <a:off x="9692640" y="5344160"/>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50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9DD6-3B22-448E-A9A4-5B44DB6FB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EBA07-749A-4E1E-A675-0716B5C92F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03403-3ED2-4F79-B489-8D09CB7EDDF1}"/>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9FEA9463-6482-4465-86DF-E3C99955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B87F-B509-4D42-B1DB-79B48D65B847}"/>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30192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236B-F278-4839-BE13-85D3CBB43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3437B-B3F5-44D9-937E-BC2912CBC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A360-6908-4552-B528-CEF345C27828}"/>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4497E44A-FDA6-404E-86B7-FC28AEDC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68BD3-9C66-45B9-9B39-42CA8A75A76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34537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F3FB-EC8E-4B85-B241-74E02AA8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CF352-CFB7-4957-A124-04E866303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2D79E-8055-40D0-BEB9-8CBC1E2E87C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3D258006-0641-48A6-B9BA-6F9CB8F1B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114E-CEF0-4976-95E6-826BC690FCC3}"/>
              </a:ext>
            </a:extLst>
          </p:cNvPr>
          <p:cNvSpPr>
            <a:spLocks noGrp="1"/>
          </p:cNvSpPr>
          <p:nvPr>
            <p:ph type="sldNum" sz="quarter" idx="12"/>
          </p:nvPr>
        </p:nvSpPr>
        <p:spPr/>
        <p:txBody>
          <a:bodyPr/>
          <a:lstStyle/>
          <a:p>
            <a:fld id="{B91FDBF2-C35B-4913-AA7C-CBA4457853EA}" type="slidenum">
              <a:rPr lang="en-US" smtClean="0"/>
              <a:t>‹#›</a:t>
            </a:fld>
            <a:endParaRPr lang="en-US"/>
          </a:p>
        </p:txBody>
      </p:sp>
      <p:sp>
        <p:nvSpPr>
          <p:cNvPr id="7" name="Rectangle 6">
            <a:extLst>
              <a:ext uri="{FF2B5EF4-FFF2-40B4-BE49-F238E27FC236}">
                <a16:creationId xmlns:a16="http://schemas.microsoft.com/office/drawing/2014/main" id="{4709117E-D144-4645-A788-9C835E2E397C}"/>
              </a:ext>
            </a:extLst>
          </p:cNvPr>
          <p:cNvSpPr/>
          <p:nvPr userDrawn="1"/>
        </p:nvSpPr>
        <p:spPr>
          <a:xfrm>
            <a:off x="10779760" y="5682457"/>
            <a:ext cx="1412240" cy="11684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0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9043-217C-4EA2-8F66-6CF3B7D67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949EE-C24C-4CC0-9EDD-9B2E4B862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D71BD4-6E96-4BDA-946B-FBFDA477CC74}"/>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8915A8DB-C598-4793-8DC2-186C45638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291C7-3317-49B3-944B-22D05951C30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52422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75-75E6-4E72-BFF3-F77884A0F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82F82-865B-4F62-9D72-E5A2E941DF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13B93-CEF1-496F-BAB3-B93451485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FBEEA-9C36-475B-933D-C15049DA5016}"/>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DA412271-56AB-4D94-A5F7-2E0EEED6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BB062-9C1D-4A9F-AF72-18CD8D8DDB5A}"/>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24593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6C53-4B66-444E-8C21-292D73388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22278-D553-4F4F-ADF1-6E51AB0AE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9895B6-D83D-431F-8EE7-2354B6BF6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AB65D-008A-4C95-9C62-F9E536B3A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83CAA6-BA85-4552-83E2-990C8FA78A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E75B18-015A-4890-BDA7-1C59E818B7DB}"/>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8" name="Footer Placeholder 7">
            <a:extLst>
              <a:ext uri="{FF2B5EF4-FFF2-40B4-BE49-F238E27FC236}">
                <a16:creationId xmlns:a16="http://schemas.microsoft.com/office/drawing/2014/main" id="{21D0C76E-6CFD-4566-B37A-54F49D69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B0BA5C-BEC6-4FCA-94EA-872366A706FF}"/>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0271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39D-84CA-4545-B7E4-5317EBA4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4CA39-7F8B-4870-A782-1A6FC38C0E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4" name="Footer Placeholder 3">
            <a:extLst>
              <a:ext uri="{FF2B5EF4-FFF2-40B4-BE49-F238E27FC236}">
                <a16:creationId xmlns:a16="http://schemas.microsoft.com/office/drawing/2014/main" id="{9CB2BDD0-3848-47F0-8198-9370176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35C48-4DCC-4340-832E-F4EB2C1E395C}"/>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62163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47AC8-B9D3-4D88-8482-81660597D68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3" name="Footer Placeholder 2">
            <a:extLst>
              <a:ext uri="{FF2B5EF4-FFF2-40B4-BE49-F238E27FC236}">
                <a16:creationId xmlns:a16="http://schemas.microsoft.com/office/drawing/2014/main" id="{86861BAA-F094-4329-9512-8606E545D8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0FDE6-7C68-40CE-856C-0EE1651B9E83}"/>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226666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C929-556F-4A40-BA72-7B2BA1F3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EB104-A90A-4800-9D07-0BB01FF8E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51EA7-AABE-44D7-92BB-2F3F4FEB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4B427-058F-4C7A-929B-6DAEF2F3BE67}"/>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C2EB9E28-BBB8-46A8-826A-65224E45D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2CF07-881F-4EC3-AED1-542DBC8DC391}"/>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19998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4C37-C29B-41FF-ABC5-406C2C6AC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3676A-27E0-45A8-B502-E760C6099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32C911-5D3E-445C-899B-1063F58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A96AC-6BD5-4B8E-8FF3-497107170F39}"/>
              </a:ext>
            </a:extLst>
          </p:cNvPr>
          <p:cNvSpPr>
            <a:spLocks noGrp="1"/>
          </p:cNvSpPr>
          <p:nvPr>
            <p:ph type="dt" sz="half" idx="10"/>
          </p:nvPr>
        </p:nvSpPr>
        <p:spPr/>
        <p:txBody>
          <a:bodyPr/>
          <a:lstStyle/>
          <a:p>
            <a:fld id="{15DD1B23-F958-4E0A-893E-C68E6A3B2F92}" type="datetimeFigureOut">
              <a:rPr lang="en-US" smtClean="0"/>
              <a:t>1/27/2019</a:t>
            </a:fld>
            <a:endParaRPr lang="en-US"/>
          </a:p>
        </p:txBody>
      </p:sp>
      <p:sp>
        <p:nvSpPr>
          <p:cNvPr id="6" name="Footer Placeholder 5">
            <a:extLst>
              <a:ext uri="{FF2B5EF4-FFF2-40B4-BE49-F238E27FC236}">
                <a16:creationId xmlns:a16="http://schemas.microsoft.com/office/drawing/2014/main" id="{B2405D07-65FF-46CD-8E05-0FC6D1113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9303A-1F8A-4E2A-B587-C76B7C57825E}"/>
              </a:ext>
            </a:extLst>
          </p:cNvPr>
          <p:cNvSpPr>
            <a:spLocks noGrp="1"/>
          </p:cNvSpPr>
          <p:nvPr>
            <p:ph type="sldNum" sz="quarter" idx="12"/>
          </p:nvPr>
        </p:nvSpPr>
        <p:spPr/>
        <p:txBody>
          <a:bodyPr/>
          <a:lstStyle/>
          <a:p>
            <a:fld id="{B91FDBF2-C35B-4913-AA7C-CBA4457853EA}" type="slidenum">
              <a:rPr lang="en-US" smtClean="0"/>
              <a:t>‹#›</a:t>
            </a:fld>
            <a:endParaRPr lang="en-US"/>
          </a:p>
        </p:txBody>
      </p:sp>
    </p:spTree>
    <p:extLst>
      <p:ext uri="{BB962C8B-B14F-4D97-AF65-F5344CB8AC3E}">
        <p14:creationId xmlns:p14="http://schemas.microsoft.com/office/powerpoint/2010/main" val="46364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D80-25DD-498B-8518-16ECF004D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7B007-A9C2-412B-BB9A-F67A5D53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CD26A-C49F-41F7-AC24-F5FFA4B47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D1B23-F958-4E0A-893E-C68E6A3B2F92}" type="datetimeFigureOut">
              <a:rPr lang="en-US" smtClean="0"/>
              <a:t>1/27/2019</a:t>
            </a:fld>
            <a:endParaRPr lang="en-US"/>
          </a:p>
        </p:txBody>
      </p:sp>
      <p:sp>
        <p:nvSpPr>
          <p:cNvPr id="5" name="Footer Placeholder 4">
            <a:extLst>
              <a:ext uri="{FF2B5EF4-FFF2-40B4-BE49-F238E27FC236}">
                <a16:creationId xmlns:a16="http://schemas.microsoft.com/office/drawing/2014/main" id="{E1225065-5567-47AF-889A-9579BE59F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965AE0-822B-4353-9D25-FB1DEF9DC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FDBF2-C35B-4913-AA7C-CBA4457853EA}" type="slidenum">
              <a:rPr lang="en-US" smtClean="0"/>
              <a:t>‹#›</a:t>
            </a:fld>
            <a:endParaRPr lang="en-US"/>
          </a:p>
        </p:txBody>
      </p:sp>
    </p:spTree>
    <p:extLst>
      <p:ext uri="{BB962C8B-B14F-4D97-AF65-F5344CB8AC3E}">
        <p14:creationId xmlns:p14="http://schemas.microsoft.com/office/powerpoint/2010/main" val="171839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microsoft.com/office/2011/relationships/inkAction" Target="../ink/inkAction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microsoft.com/office/2011/relationships/inkAction" Target="../ink/inkAction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microsoft.com/office/2011/relationships/inkAction" Target="../ink/inkAction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microsoft.com/office/2011/relationships/inkAction" Target="../ink/inkAction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png"/><Relationship Id="rId4" Type="http://schemas.microsoft.com/office/2011/relationships/inkAction" Target="../ink/inkAction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microsoft.com/office/2011/relationships/inkAction" Target="../ink/inkAction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1.png"/><Relationship Id="rId4" Type="http://schemas.microsoft.com/office/2011/relationships/inkAction" Target="../ink/inkAction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2.png"/><Relationship Id="rId4" Type="http://schemas.microsoft.com/office/2011/relationships/inkAction" Target="../ink/inkAction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0" name="Rectangle 7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4A121-0ADB-4D33-95FF-46E4B0D33C8A}"/>
              </a:ext>
            </a:extLst>
          </p:cNvPr>
          <p:cNvSpPr>
            <a:spLocks noGrp="1"/>
          </p:cNvSpPr>
          <p:nvPr>
            <p:ph type="ctrTitle"/>
          </p:nvPr>
        </p:nvSpPr>
        <p:spPr>
          <a:xfrm>
            <a:off x="527538" y="4756638"/>
            <a:ext cx="11139854" cy="930447"/>
          </a:xfrm>
        </p:spPr>
        <p:txBody>
          <a:bodyPr>
            <a:normAutofit/>
          </a:bodyPr>
          <a:lstStyle/>
          <a:p>
            <a:r>
              <a:rPr lang="en-US" sz="5400">
                <a:solidFill>
                  <a:srgbClr val="FFFFFF"/>
                </a:solidFill>
              </a:rPr>
              <a:t>Hadoop Tutorial</a:t>
            </a:r>
          </a:p>
        </p:txBody>
      </p:sp>
      <p:sp>
        <p:nvSpPr>
          <p:cNvPr id="3" name="Subtitle 2">
            <a:extLst>
              <a:ext uri="{FF2B5EF4-FFF2-40B4-BE49-F238E27FC236}">
                <a16:creationId xmlns:a16="http://schemas.microsoft.com/office/drawing/2014/main" id="{EFD93815-F7EF-4E19-A093-7B920DE764A5}"/>
              </a:ext>
            </a:extLst>
          </p:cNvPr>
          <p:cNvSpPr>
            <a:spLocks noGrp="1"/>
          </p:cNvSpPr>
          <p:nvPr>
            <p:ph type="subTitle" idx="1"/>
          </p:nvPr>
        </p:nvSpPr>
        <p:spPr>
          <a:xfrm>
            <a:off x="1339362" y="5815698"/>
            <a:ext cx="9144000" cy="420001"/>
          </a:xfrm>
        </p:spPr>
        <p:txBody>
          <a:bodyPr>
            <a:noAutofit/>
          </a:bodyPr>
          <a:lstStyle/>
          <a:p>
            <a:r>
              <a:rPr lang="en-US" sz="3200" dirty="0">
                <a:solidFill>
                  <a:srgbClr val="74E856"/>
                </a:solidFill>
              </a:rPr>
              <a:t>MapReduce : InputFormat</a:t>
            </a:r>
          </a:p>
        </p:txBody>
      </p:sp>
      <p:pic>
        <p:nvPicPr>
          <p:cNvPr id="5" name="Picture 4">
            <a:extLst>
              <a:ext uri="{FF2B5EF4-FFF2-40B4-BE49-F238E27FC236}">
                <a16:creationId xmlns:a16="http://schemas.microsoft.com/office/drawing/2014/main" id="{1CF7CB3E-2738-497B-BA29-597FF1AF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80" y="307731"/>
            <a:ext cx="3997637" cy="3997637"/>
          </a:xfrm>
          <a:prstGeom prst="rect">
            <a:avLst/>
          </a:prstGeom>
        </p:spPr>
      </p:pic>
      <p:pic>
        <p:nvPicPr>
          <p:cNvPr id="1026" name="Picture 2" descr="Image result for hadoop">
            <a:extLst>
              <a:ext uri="{FF2B5EF4-FFF2-40B4-BE49-F238E27FC236}">
                <a16:creationId xmlns:a16="http://schemas.microsoft.com/office/drawing/2014/main" id="{D2831393-074A-4025-9A42-0F1D46DE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043" y="989022"/>
            <a:ext cx="5455917" cy="2635055"/>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1EE6B76-73AD-4612-9230-0E5DEABBB5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60513001"/>
      </p:ext>
    </p:extLst>
  </p:cSld>
  <p:clrMapOvr>
    <a:masterClrMapping/>
  </p:clrMapOvr>
  <mc:AlternateContent xmlns:mc="http://schemas.openxmlformats.org/markup-compatibility/2006">
    <mc:Choice xmlns:p14="http://schemas.microsoft.com/office/powerpoint/2010/main" Requires="p14">
      <p:transition spd="slow" p14:dur="2000" advTm="23575"/>
    </mc:Choice>
    <mc:Fallback>
      <p:transition spd="slow" advTm="23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endParaRPr lang="en-US" sz="2800" dirty="0"/>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lstStyle/>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Thanks and do subscribe to my channel</a:t>
            </a:r>
          </a:p>
        </p:txBody>
      </p:sp>
      <p:pic>
        <p:nvPicPr>
          <p:cNvPr id="5" name="Audio 4">
            <a:hlinkClick r:id="" action="ppaction://media"/>
            <a:extLst>
              <a:ext uri="{FF2B5EF4-FFF2-40B4-BE49-F238E27FC236}">
                <a16:creationId xmlns:a16="http://schemas.microsoft.com/office/drawing/2014/main" id="{0CAD3918-7948-4DDA-9008-1E77F6A946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6636808"/>
      </p:ext>
    </p:extLst>
  </p:cSld>
  <p:clrMapOvr>
    <a:masterClrMapping/>
  </p:clrMapOvr>
  <mc:AlternateContent xmlns:mc="http://schemas.openxmlformats.org/markup-compatibility/2006">
    <mc:Choice xmlns:p14="http://schemas.microsoft.com/office/powerpoint/2010/main" Requires="p14">
      <p:transition spd="slow" p14:dur="2000" advTm="2174"/>
    </mc:Choice>
    <mc:Fallback>
      <p:transition spd="slow" advTm="2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 InputFormat</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lvl="1"/>
            <a:r>
              <a:rPr lang="en-US" dirty="0"/>
              <a:t>InputFormat checks the Input-Specification of the job. </a:t>
            </a:r>
          </a:p>
          <a:p>
            <a:pPr lvl="1"/>
            <a:r>
              <a:rPr lang="en-US" dirty="0"/>
              <a:t>InputFormat split the Input file into InputSplit and assign to individual Mapper</a:t>
            </a:r>
          </a:p>
        </p:txBody>
      </p:sp>
      <p:pic>
        <p:nvPicPr>
          <p:cNvPr id="6" name="Picture 5" descr="A screenshot of a video game&#10;&#10;Description automatically generated">
            <a:extLst>
              <a:ext uri="{FF2B5EF4-FFF2-40B4-BE49-F238E27FC236}">
                <a16:creationId xmlns:a16="http://schemas.microsoft.com/office/drawing/2014/main" id="{81F326EE-1B4D-45A7-8B4B-7C2EE44A7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930400"/>
            <a:ext cx="9855200" cy="47752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247C5A5D-36E6-4453-B3BC-F8DD81BDA7CE}"/>
                  </a:ext>
                </a:extLst>
              </p14:cNvPr>
              <p14:cNvContentPartPr/>
              <p14:nvPr>
                <p:extLst>
                  <p:ext uri="{42D2F446-02D8-4167-A562-619A0277C38B}">
                    <p15:isNarration xmlns:p15="http://schemas.microsoft.com/office/powerpoint/2012/main" val="1"/>
                  </p:ext>
                </p:extLst>
              </p14:nvPr>
            </p14:nvContentPartPr>
            <p14:xfrm>
              <a:off x="1132200" y="1123560"/>
              <a:ext cx="7498080" cy="3835800"/>
            </p14:xfrm>
          </p:contentPart>
        </mc:Choice>
        <mc:Fallback>
          <p:pic>
            <p:nvPicPr>
              <p:cNvPr id="7" name="Ink 6">
                <a:extLst>
                  <a:ext uri="{FF2B5EF4-FFF2-40B4-BE49-F238E27FC236}">
                    <a16:creationId xmlns:a16="http://schemas.microsoft.com/office/drawing/2014/main" id="{247C5A5D-36E6-4453-B3BC-F8DD81BDA7CE}"/>
                  </a:ext>
                </a:extLst>
              </p:cNvPr>
              <p:cNvPicPr>
                <a:picLocks noGrp="1" noRot="1" noChangeAspect="1" noMove="1" noResize="1" noEditPoints="1" noAdjustHandles="1" noChangeArrowheads="1" noChangeShapeType="1"/>
              </p:cNvPicPr>
              <p:nvPr/>
            </p:nvPicPr>
            <p:blipFill>
              <a:blip r:embed="rId6"/>
              <a:stretch>
                <a:fillRect/>
              </a:stretch>
            </p:blipFill>
            <p:spPr>
              <a:xfrm>
                <a:off x="1122840" y="1114200"/>
                <a:ext cx="7516800" cy="3854520"/>
              </a:xfrm>
              <a:prstGeom prst="rect">
                <a:avLst/>
              </a:prstGeom>
            </p:spPr>
          </p:pic>
        </mc:Fallback>
      </mc:AlternateContent>
      <p:pic>
        <p:nvPicPr>
          <p:cNvPr id="8" name="Audio 7">
            <a:hlinkClick r:id="" action="ppaction://media"/>
            <a:extLst>
              <a:ext uri="{FF2B5EF4-FFF2-40B4-BE49-F238E27FC236}">
                <a16:creationId xmlns:a16="http://schemas.microsoft.com/office/drawing/2014/main" id="{3F23B9CC-4A6F-4388-9091-4A50466749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0566448"/>
      </p:ext>
    </p:extLst>
  </p:cSld>
  <p:clrMapOvr>
    <a:masterClrMapping/>
  </p:clrMapOvr>
  <mc:AlternateContent xmlns:mc="http://schemas.openxmlformats.org/markup-compatibility/2006">
    <mc:Choice xmlns:p14="http://schemas.microsoft.com/office/powerpoint/2010/main" Requires="p14">
      <p:transition spd="slow" p14:dur="2000" advTm="47182"/>
    </mc:Choice>
    <mc:Fallback>
      <p:transition spd="slow" advTm="47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lnSpcReduction="10000"/>
          </a:bodyPr>
          <a:lstStyle/>
          <a:p>
            <a:pPr lvl="1"/>
            <a:r>
              <a:rPr lang="en-US" dirty="0"/>
              <a:t>How the input files are split up and read in Hadoop is defined by the InputFormat. </a:t>
            </a:r>
          </a:p>
          <a:p>
            <a:pPr lvl="1"/>
            <a:endParaRPr lang="en-US" dirty="0"/>
          </a:p>
          <a:p>
            <a:pPr lvl="1"/>
            <a:r>
              <a:rPr lang="en-US" dirty="0"/>
              <a:t>InputFormat is the first component in Map-Reduce, it is responsible for creating the input splits and dividing them into records.</a:t>
            </a:r>
          </a:p>
          <a:p>
            <a:pPr lvl="1"/>
            <a:endParaRPr lang="en-US" dirty="0"/>
          </a:p>
          <a:p>
            <a:pPr lvl="1"/>
            <a:r>
              <a:rPr lang="en-US" dirty="0"/>
              <a:t>The files or other objects that should be used for input is selected by the InputFormat.</a:t>
            </a:r>
          </a:p>
          <a:p>
            <a:pPr lvl="1"/>
            <a:endParaRPr lang="en-US" dirty="0"/>
          </a:p>
          <a:p>
            <a:pPr lvl="1"/>
            <a:r>
              <a:rPr lang="en-US" dirty="0"/>
              <a:t>InputFormat defines the Data splits, which defines both the size of individual Map tasks and its potential execution server.</a:t>
            </a:r>
          </a:p>
          <a:p>
            <a:pPr lvl="1"/>
            <a:endParaRPr lang="en-US" dirty="0"/>
          </a:p>
          <a:p>
            <a:pPr lvl="1"/>
            <a:r>
              <a:rPr lang="en-US" dirty="0"/>
              <a:t>InputFormat defines the RecordReader, which is responsible for reading actual records from the input files.</a:t>
            </a:r>
          </a:p>
          <a:p>
            <a:pPr marL="457200" lvl="1" indent="0">
              <a:buNone/>
            </a:pPr>
            <a:endParaRPr lang="en-US" dirty="0"/>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3EDC6F7A-0261-4C05-96CC-694DB69FF62B}"/>
                  </a:ext>
                </a:extLst>
              </p14:cNvPr>
              <p14:cNvContentPartPr/>
              <p14:nvPr>
                <p:extLst>
                  <p:ext uri="{42D2F446-02D8-4167-A562-619A0277C38B}">
                    <p15:isNarration xmlns:p15="http://schemas.microsoft.com/office/powerpoint/2012/main" val="1"/>
                  </p:ext>
                </p:extLst>
              </p14:nvPr>
            </p14:nvContentPartPr>
            <p14:xfrm>
              <a:off x="2995200" y="1360800"/>
              <a:ext cx="5498280" cy="4118760"/>
            </p14:xfrm>
          </p:contentPart>
        </mc:Choice>
        <mc:Fallback>
          <p:pic>
            <p:nvPicPr>
              <p:cNvPr id="5" name="Ink 4">
                <a:extLst>
                  <a:ext uri="{FF2B5EF4-FFF2-40B4-BE49-F238E27FC236}">
                    <a16:creationId xmlns:a16="http://schemas.microsoft.com/office/drawing/2014/main" id="{3EDC6F7A-0261-4C05-96CC-694DB69FF62B}"/>
                  </a:ext>
                </a:extLst>
              </p:cNvPr>
              <p:cNvPicPr>
                <a:picLocks noGrp="1" noRot="1" noChangeAspect="1" noMove="1" noResize="1" noEditPoints="1" noAdjustHandles="1" noChangeArrowheads="1" noChangeShapeType="1"/>
              </p:cNvPicPr>
              <p:nvPr/>
            </p:nvPicPr>
            <p:blipFill>
              <a:blip r:embed="rId5"/>
              <a:stretch>
                <a:fillRect/>
              </a:stretch>
            </p:blipFill>
            <p:spPr>
              <a:xfrm>
                <a:off x="2985840" y="1351440"/>
                <a:ext cx="5517000" cy="4137480"/>
              </a:xfrm>
              <a:prstGeom prst="rect">
                <a:avLst/>
              </a:prstGeom>
            </p:spPr>
          </p:pic>
        </mc:Fallback>
      </mc:AlternateContent>
      <p:pic>
        <p:nvPicPr>
          <p:cNvPr id="6" name="Audio 5">
            <a:hlinkClick r:id="" action="ppaction://media"/>
            <a:extLst>
              <a:ext uri="{FF2B5EF4-FFF2-40B4-BE49-F238E27FC236}">
                <a16:creationId xmlns:a16="http://schemas.microsoft.com/office/drawing/2014/main" id="{620D93A4-5FC8-465A-9494-6C5CA8D015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33685993"/>
      </p:ext>
    </p:extLst>
  </p:cSld>
  <p:clrMapOvr>
    <a:masterClrMapping/>
  </p:clrMapOvr>
  <mc:AlternateContent xmlns:mc="http://schemas.openxmlformats.org/markup-compatibility/2006">
    <mc:Choice xmlns:p14="http://schemas.microsoft.com/office/powerpoint/2010/main" Requires="p14">
      <p:transition spd="slow" p14:dur="2000" advTm="63455"/>
    </mc:Choice>
    <mc:Fallback>
      <p:transition spd="slow" advTm="6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InputFormat</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Source code for InputFormat class</a:t>
            </a:r>
          </a:p>
        </p:txBody>
      </p:sp>
      <p:sp>
        <p:nvSpPr>
          <p:cNvPr id="5" name="Rectangle: Rounded Corners 4">
            <a:extLst>
              <a:ext uri="{FF2B5EF4-FFF2-40B4-BE49-F238E27FC236}">
                <a16:creationId xmlns:a16="http://schemas.microsoft.com/office/drawing/2014/main" id="{9148513B-E894-4A6B-9748-56BADAA6E7F6}"/>
              </a:ext>
            </a:extLst>
          </p:cNvPr>
          <p:cNvSpPr/>
          <p:nvPr/>
        </p:nvSpPr>
        <p:spPr>
          <a:xfrm>
            <a:off x="1056640" y="1920240"/>
            <a:ext cx="9956800" cy="3789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public abstract class InputFormat&lt;K, V&gt;</a:t>
            </a:r>
          </a:p>
          <a:p>
            <a:pPr lvl="1"/>
            <a:r>
              <a:rPr lang="en-US" dirty="0">
                <a:solidFill>
                  <a:schemeClr val="tx1"/>
                </a:solidFill>
              </a:rPr>
              <a:t>{</a:t>
            </a:r>
          </a:p>
          <a:p>
            <a:pPr lvl="2"/>
            <a:r>
              <a:rPr lang="en-US" dirty="0">
                <a:solidFill>
                  <a:schemeClr val="tx1"/>
                </a:solidFill>
              </a:rPr>
              <a:t>public abstract List&lt;InputSplit&gt; getSplits(JobContext context)</a:t>
            </a:r>
          </a:p>
          <a:p>
            <a:pPr lvl="2"/>
            <a:r>
              <a:rPr lang="en-US" dirty="0">
                <a:solidFill>
                  <a:schemeClr val="tx1"/>
                </a:solidFill>
              </a:rPr>
              <a:t>throws IOException, InterruptedException;</a:t>
            </a:r>
          </a:p>
          <a:p>
            <a:pPr lvl="2"/>
            <a:r>
              <a:rPr lang="en-US" dirty="0">
                <a:solidFill>
                  <a:schemeClr val="tx1"/>
                </a:solidFill>
              </a:rPr>
              <a:t>public abstract RecordReader&lt;K, V&gt;</a:t>
            </a:r>
          </a:p>
          <a:p>
            <a:pPr lvl="2"/>
            <a:r>
              <a:rPr lang="en-US" dirty="0">
                <a:solidFill>
                  <a:schemeClr val="tx1"/>
                </a:solidFill>
              </a:rPr>
              <a:t>createRecordReader(InputSplit split,</a:t>
            </a:r>
          </a:p>
          <a:p>
            <a:pPr lvl="2"/>
            <a:r>
              <a:rPr lang="en-US" dirty="0">
                <a:solidFill>
                  <a:schemeClr val="tx1"/>
                </a:solidFill>
              </a:rPr>
              <a:t>TaskAttemptContext context) throws IOException,</a:t>
            </a:r>
          </a:p>
          <a:p>
            <a:pPr lvl="2"/>
            <a:r>
              <a:rPr lang="en-US" dirty="0">
                <a:solidFill>
                  <a:schemeClr val="tx1"/>
                </a:solidFill>
              </a:rPr>
              <a:t>InterruptedException;</a:t>
            </a:r>
          </a:p>
          <a:p>
            <a:pPr lvl="1"/>
            <a:r>
              <a:rPr lang="en-US" dirty="0">
                <a:solidFill>
                  <a:schemeClr val="tx1"/>
                </a:solidFill>
              </a:rPr>
              <a:t>}</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6" name="Ink 5">
                <a:extLst>
                  <a:ext uri="{FF2B5EF4-FFF2-40B4-BE49-F238E27FC236}">
                    <a16:creationId xmlns:a16="http://schemas.microsoft.com/office/drawing/2014/main" id="{978DA1BA-16BA-4C9E-9250-8915BF68D220}"/>
                  </a:ext>
                </a:extLst>
              </p14:cNvPr>
              <p14:cNvContentPartPr/>
              <p14:nvPr>
                <p:extLst>
                  <p:ext uri="{42D2F446-02D8-4167-A562-619A0277C38B}">
                    <p15:isNarration xmlns:p15="http://schemas.microsoft.com/office/powerpoint/2012/main" val="1"/>
                  </p:ext>
                </p:extLst>
              </p14:nvPr>
            </p14:nvContentPartPr>
            <p14:xfrm>
              <a:off x="2036160" y="2776320"/>
              <a:ext cx="3672000" cy="1762920"/>
            </p14:xfrm>
          </p:contentPart>
        </mc:Choice>
        <mc:Fallback>
          <p:pic>
            <p:nvPicPr>
              <p:cNvPr id="6" name="Ink 5">
                <a:extLst>
                  <a:ext uri="{FF2B5EF4-FFF2-40B4-BE49-F238E27FC236}">
                    <a16:creationId xmlns:a16="http://schemas.microsoft.com/office/drawing/2014/main" id="{978DA1BA-16BA-4C9E-9250-8915BF68D220}"/>
                  </a:ext>
                </a:extLst>
              </p:cNvPr>
              <p:cNvPicPr>
                <a:picLocks noGrp="1" noRot="1" noChangeAspect="1" noMove="1" noResize="1" noEditPoints="1" noAdjustHandles="1" noChangeArrowheads="1" noChangeShapeType="1"/>
              </p:cNvPicPr>
              <p:nvPr/>
            </p:nvPicPr>
            <p:blipFill>
              <a:blip r:embed="rId5"/>
              <a:stretch>
                <a:fillRect/>
              </a:stretch>
            </p:blipFill>
            <p:spPr>
              <a:xfrm>
                <a:off x="2026800" y="2766960"/>
                <a:ext cx="3690720" cy="1781640"/>
              </a:xfrm>
              <a:prstGeom prst="rect">
                <a:avLst/>
              </a:prstGeom>
            </p:spPr>
          </p:pic>
        </mc:Fallback>
      </mc:AlternateContent>
      <p:pic>
        <p:nvPicPr>
          <p:cNvPr id="7" name="Audio 6">
            <a:hlinkClick r:id="" action="ppaction://media"/>
            <a:extLst>
              <a:ext uri="{FF2B5EF4-FFF2-40B4-BE49-F238E27FC236}">
                <a16:creationId xmlns:a16="http://schemas.microsoft.com/office/drawing/2014/main" id="{441952DE-AAE5-4687-8523-14F3EF77A1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50484590"/>
      </p:ext>
    </p:extLst>
  </p:cSld>
  <p:clrMapOvr>
    <a:masterClrMapping/>
  </p:clrMapOvr>
  <mc:AlternateContent xmlns:mc="http://schemas.openxmlformats.org/markup-compatibility/2006">
    <mc:Choice xmlns:p14="http://schemas.microsoft.com/office/powerpoint/2010/main" Requires="p14">
      <p:transition spd="slow" p14:dur="2000" advTm="21810"/>
    </mc:Choice>
    <mc:Fallback>
      <p:transition spd="slow" advTm="21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pPr fontAlgn="base"/>
            <a:r>
              <a:rPr lang="en-US" sz="2800" b="1" dirty="0"/>
              <a:t>Types of InputFormat</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Autofit/>
          </a:bodyPr>
          <a:lstStyle/>
          <a:p>
            <a:pPr marL="0" indent="0" fontAlgn="base">
              <a:buNone/>
            </a:pPr>
            <a:r>
              <a:rPr lang="en-US" sz="2200" b="1" dirty="0" err="1"/>
              <a:t>FileInputFormat</a:t>
            </a:r>
            <a:r>
              <a:rPr lang="en-US" sz="2200" b="1" dirty="0"/>
              <a:t> in Hadoop</a:t>
            </a:r>
          </a:p>
          <a:p>
            <a:pPr fontAlgn="base"/>
            <a:r>
              <a:rPr lang="en-US" sz="2200" dirty="0"/>
              <a:t>Base class for all file-based </a:t>
            </a:r>
            <a:r>
              <a:rPr lang="en-US" sz="2200" dirty="0" err="1"/>
              <a:t>InputFormats</a:t>
            </a:r>
            <a:r>
              <a:rPr lang="en-US" sz="2200" dirty="0"/>
              <a:t>. </a:t>
            </a:r>
          </a:p>
          <a:p>
            <a:pPr fontAlgn="base"/>
            <a:r>
              <a:rPr lang="en-US" sz="2200" dirty="0"/>
              <a:t>At the start of Job, </a:t>
            </a:r>
            <a:r>
              <a:rPr lang="en-US" sz="2200" dirty="0" err="1"/>
              <a:t>FileInputFormat</a:t>
            </a:r>
            <a:r>
              <a:rPr lang="en-US" sz="2200" dirty="0"/>
              <a:t> is provided with a path containing files to read. </a:t>
            </a:r>
          </a:p>
          <a:p>
            <a:pPr fontAlgn="base"/>
            <a:r>
              <a:rPr lang="en-US" sz="2200" dirty="0" err="1"/>
              <a:t>FileInputFormat</a:t>
            </a:r>
            <a:r>
              <a:rPr lang="en-US" sz="2200" dirty="0"/>
              <a:t> will read all files and divides these files into one or more </a:t>
            </a:r>
            <a:r>
              <a:rPr lang="en-US" sz="2200" dirty="0" err="1"/>
              <a:t>InputSplits</a:t>
            </a:r>
            <a:r>
              <a:rPr lang="en-US" sz="2200" dirty="0"/>
              <a:t>.</a:t>
            </a:r>
          </a:p>
          <a:p>
            <a:pPr marL="0" indent="0" fontAlgn="base">
              <a:buNone/>
            </a:pPr>
            <a:endParaRPr lang="en-US" sz="2200" dirty="0"/>
          </a:p>
          <a:p>
            <a:pPr marL="0" indent="0" fontAlgn="base">
              <a:buNone/>
            </a:pPr>
            <a:r>
              <a:rPr lang="en-US" sz="2200" b="1" dirty="0" err="1"/>
              <a:t>TextInputFormat</a:t>
            </a:r>
            <a:endParaRPr lang="en-US" sz="2200" b="1" dirty="0"/>
          </a:p>
          <a:p>
            <a:pPr fontAlgn="base"/>
            <a:r>
              <a:rPr lang="en-US" sz="2200" dirty="0"/>
              <a:t>It is the default InputFormat of MapReduce. </a:t>
            </a:r>
            <a:r>
              <a:rPr lang="en-US" sz="2200" dirty="0" err="1"/>
              <a:t>TextInputFormat</a:t>
            </a:r>
            <a:r>
              <a:rPr lang="en-US" sz="2200" dirty="0"/>
              <a:t> treats each line of each input file as a separate record and performs no parsing. This is useful for unformatted data or line-based records like log files.</a:t>
            </a:r>
          </a:p>
          <a:p>
            <a:pPr fontAlgn="base"/>
            <a:endParaRPr lang="en-US" sz="2200" dirty="0"/>
          </a:p>
          <a:p>
            <a:pPr lvl="1" fontAlgn="base"/>
            <a:r>
              <a:rPr lang="en-US" sz="2200" b="1" dirty="0"/>
              <a:t>Key – </a:t>
            </a:r>
            <a:r>
              <a:rPr lang="en-US" sz="2200" dirty="0"/>
              <a:t>It is the byte offset of the beginning of the line within the file (not whole file just one split), so it will be unique if combined with the file name.</a:t>
            </a:r>
          </a:p>
          <a:p>
            <a:pPr lvl="1" fontAlgn="base"/>
            <a:r>
              <a:rPr lang="en-US" sz="2200" b="1" dirty="0"/>
              <a:t>Value – </a:t>
            </a:r>
            <a:r>
              <a:rPr lang="en-US" sz="2200" dirty="0"/>
              <a:t>It is the contents of the line, excluding line terminators.</a:t>
            </a:r>
          </a:p>
          <a:p>
            <a:pPr marL="457200" lvl="1" indent="0">
              <a:buNone/>
            </a:pPr>
            <a:endParaRPr lang="en-US" sz="2200"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B7FB6D53-BA5C-4644-96DF-A6318AEC13AC}"/>
                  </a:ext>
                </a:extLst>
              </p14:cNvPr>
              <p14:cNvContentPartPr/>
              <p14:nvPr>
                <p:extLst>
                  <p:ext uri="{42D2F446-02D8-4167-A562-619A0277C38B}">
                    <p15:isNarration xmlns:p15="http://schemas.microsoft.com/office/powerpoint/2012/main" val="1"/>
                  </p:ext>
                </p:extLst>
              </p14:nvPr>
            </p14:nvContentPartPr>
            <p14:xfrm>
              <a:off x="547560" y="895320"/>
              <a:ext cx="10283760" cy="2675880"/>
            </p14:xfrm>
          </p:contentPart>
        </mc:Choice>
        <mc:Fallback>
          <p:pic>
            <p:nvPicPr>
              <p:cNvPr id="5" name="Ink 4">
                <a:extLst>
                  <a:ext uri="{FF2B5EF4-FFF2-40B4-BE49-F238E27FC236}">
                    <a16:creationId xmlns:a16="http://schemas.microsoft.com/office/drawing/2014/main" id="{B7FB6D53-BA5C-4644-96DF-A6318AEC13AC}"/>
                  </a:ext>
                </a:extLst>
              </p:cNvPr>
              <p:cNvPicPr>
                <a:picLocks noGrp="1" noRot="1" noChangeAspect="1" noMove="1" noResize="1" noEditPoints="1" noAdjustHandles="1" noChangeArrowheads="1" noChangeShapeType="1"/>
              </p:cNvPicPr>
              <p:nvPr/>
            </p:nvPicPr>
            <p:blipFill>
              <a:blip r:embed="rId5"/>
              <a:stretch>
                <a:fillRect/>
              </a:stretch>
            </p:blipFill>
            <p:spPr>
              <a:xfrm>
                <a:off x="538200" y="885960"/>
                <a:ext cx="10302480" cy="2694600"/>
              </a:xfrm>
              <a:prstGeom prst="rect">
                <a:avLst/>
              </a:prstGeom>
            </p:spPr>
          </p:pic>
        </mc:Fallback>
      </mc:AlternateContent>
      <p:pic>
        <p:nvPicPr>
          <p:cNvPr id="6" name="Audio 5">
            <a:hlinkClick r:id="" action="ppaction://media"/>
            <a:extLst>
              <a:ext uri="{FF2B5EF4-FFF2-40B4-BE49-F238E27FC236}">
                <a16:creationId xmlns:a16="http://schemas.microsoft.com/office/drawing/2014/main" id="{24DF9375-2DFA-432D-8176-42BEFB9C0B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8484806"/>
      </p:ext>
    </p:extLst>
  </p:cSld>
  <p:clrMapOvr>
    <a:masterClrMapping/>
  </p:clrMapOvr>
  <mc:AlternateContent xmlns:mc="http://schemas.openxmlformats.org/markup-compatibility/2006">
    <mc:Choice xmlns:p14="http://schemas.microsoft.com/office/powerpoint/2010/main" Requires="p14">
      <p:transition spd="slow" p14:dur="2000" advTm="88668"/>
    </mc:Choice>
    <mc:Fallback>
      <p:transition spd="slow" advTm="88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476875"/>
          </a:xfrm>
        </p:spPr>
        <p:txBody>
          <a:bodyPr>
            <a:normAutofit fontScale="92500" lnSpcReduction="10000"/>
          </a:bodyPr>
          <a:lstStyle/>
          <a:p>
            <a:pPr marL="0" indent="0" fontAlgn="base">
              <a:buNone/>
            </a:pPr>
            <a:r>
              <a:rPr lang="en-US" b="1" dirty="0"/>
              <a:t>KeyValueTextInputFormat</a:t>
            </a:r>
          </a:p>
          <a:p>
            <a:pPr fontAlgn="base"/>
            <a:r>
              <a:rPr lang="en-US" dirty="0"/>
              <a:t>It is similar to </a:t>
            </a:r>
            <a:r>
              <a:rPr lang="en-US" dirty="0" err="1"/>
              <a:t>TextInputFormat</a:t>
            </a:r>
            <a:r>
              <a:rPr lang="en-US" dirty="0"/>
              <a:t> ,While </a:t>
            </a:r>
            <a:r>
              <a:rPr lang="en-US" dirty="0" err="1"/>
              <a:t>TextInputFormat</a:t>
            </a:r>
            <a:r>
              <a:rPr lang="en-US" dirty="0"/>
              <a:t> treats entire line as the value.</a:t>
            </a:r>
          </a:p>
          <a:p>
            <a:pPr fontAlgn="base"/>
            <a:r>
              <a:rPr lang="en-US" dirty="0"/>
              <a:t>KeyValueTextInputFormat breaks the line itself into key and value by a tab character (‘/t’). Here Key is everything up to the tab character while the value is the remaining part of the line after tab character.</a:t>
            </a:r>
          </a:p>
          <a:p>
            <a:pPr fontAlgn="base"/>
            <a:endParaRPr lang="en-US" dirty="0"/>
          </a:p>
          <a:p>
            <a:pPr marL="0" indent="0" fontAlgn="base">
              <a:buNone/>
            </a:pPr>
            <a:r>
              <a:rPr lang="en-US" b="1" dirty="0" err="1"/>
              <a:t>SequenceFileInputFormat</a:t>
            </a:r>
            <a:endParaRPr lang="en-US" b="1" dirty="0"/>
          </a:p>
          <a:p>
            <a:pPr fontAlgn="base"/>
            <a:r>
              <a:rPr lang="en-US" dirty="0"/>
              <a:t>Hadoop </a:t>
            </a:r>
            <a:r>
              <a:rPr lang="en-US" b="1" dirty="0" err="1"/>
              <a:t>SequenceFileInputForma</a:t>
            </a:r>
            <a:r>
              <a:rPr lang="en-US" dirty="0" err="1"/>
              <a:t>t</a:t>
            </a:r>
            <a:r>
              <a:rPr lang="en-US" dirty="0"/>
              <a:t> is an InputFormat which reads sequence files. </a:t>
            </a:r>
          </a:p>
          <a:p>
            <a:pPr fontAlgn="base"/>
            <a:r>
              <a:rPr lang="en-US" dirty="0"/>
              <a:t>Sequence files are binary files that stores sequences of binary key-value pairs.</a:t>
            </a:r>
          </a:p>
          <a:p>
            <a:pPr fontAlgn="base"/>
            <a:r>
              <a:rPr lang="en-US" dirty="0"/>
              <a:t>Sequence files block-compress and provide direct serialization and deserialization of several data types.</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36B9CC5F-F83A-4000-BBB0-862BF0EEF885}"/>
                  </a:ext>
                </a:extLst>
              </p14:cNvPr>
              <p14:cNvContentPartPr/>
              <p14:nvPr>
                <p:extLst>
                  <p:ext uri="{42D2F446-02D8-4167-A562-619A0277C38B}">
                    <p15:isNarration xmlns:p15="http://schemas.microsoft.com/office/powerpoint/2012/main" val="1"/>
                  </p:ext>
                </p:extLst>
              </p14:nvPr>
            </p14:nvContentPartPr>
            <p14:xfrm>
              <a:off x="2456280" y="922680"/>
              <a:ext cx="6274440" cy="5296680"/>
            </p14:xfrm>
          </p:contentPart>
        </mc:Choice>
        <mc:Fallback>
          <p:pic>
            <p:nvPicPr>
              <p:cNvPr id="5" name="Ink 4">
                <a:extLst>
                  <a:ext uri="{FF2B5EF4-FFF2-40B4-BE49-F238E27FC236}">
                    <a16:creationId xmlns:a16="http://schemas.microsoft.com/office/drawing/2014/main" id="{36B9CC5F-F83A-4000-BBB0-862BF0EEF885}"/>
                  </a:ext>
                </a:extLst>
              </p:cNvPr>
              <p:cNvPicPr>
                <a:picLocks noGrp="1" noRot="1" noChangeAspect="1" noMove="1" noResize="1" noEditPoints="1" noAdjustHandles="1" noChangeArrowheads="1" noChangeShapeType="1"/>
              </p:cNvPicPr>
              <p:nvPr/>
            </p:nvPicPr>
            <p:blipFill>
              <a:blip r:embed="rId5"/>
              <a:stretch>
                <a:fillRect/>
              </a:stretch>
            </p:blipFill>
            <p:spPr>
              <a:xfrm>
                <a:off x="2446920" y="913320"/>
                <a:ext cx="6293160" cy="5315400"/>
              </a:xfrm>
              <a:prstGeom prst="rect">
                <a:avLst/>
              </a:prstGeom>
            </p:spPr>
          </p:pic>
        </mc:Fallback>
      </mc:AlternateContent>
      <p:pic>
        <p:nvPicPr>
          <p:cNvPr id="6" name="Audio 5">
            <a:hlinkClick r:id="" action="ppaction://media"/>
            <a:extLst>
              <a:ext uri="{FF2B5EF4-FFF2-40B4-BE49-F238E27FC236}">
                <a16:creationId xmlns:a16="http://schemas.microsoft.com/office/drawing/2014/main" id="{8AB5F388-BEBE-4453-BA25-736F2F602F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6111982"/>
      </p:ext>
    </p:extLst>
  </p:cSld>
  <p:clrMapOvr>
    <a:masterClrMapping/>
  </p:clrMapOvr>
  <mc:AlternateContent xmlns:mc="http://schemas.openxmlformats.org/markup-compatibility/2006">
    <mc:Choice xmlns:p14="http://schemas.microsoft.com/office/powerpoint/2010/main" Requires="p14">
      <p:transition spd="slow" p14:dur="2000" advTm="65750"/>
    </mc:Choice>
    <mc:Fallback>
      <p:transition spd="slow" advTm="6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0" indent="0" fontAlgn="base">
              <a:buNone/>
            </a:pPr>
            <a:r>
              <a:rPr lang="en-US" b="1" dirty="0" err="1"/>
              <a:t>SequenceFileAsTextInputFormat</a:t>
            </a:r>
            <a:endParaRPr lang="en-US" b="1" dirty="0"/>
          </a:p>
          <a:p>
            <a:pPr fontAlgn="base"/>
            <a:r>
              <a:rPr lang="en-US" dirty="0"/>
              <a:t>Hadoop </a:t>
            </a:r>
            <a:r>
              <a:rPr lang="en-US" b="1" dirty="0" err="1"/>
              <a:t>SequenceFileAsTextInputFormat</a:t>
            </a:r>
            <a:r>
              <a:rPr lang="en-US" dirty="0"/>
              <a:t> is another form of </a:t>
            </a:r>
            <a:r>
              <a:rPr lang="en-US" dirty="0" err="1"/>
              <a:t>SequenceFileInputFormat</a:t>
            </a:r>
            <a:r>
              <a:rPr lang="en-US" dirty="0"/>
              <a:t> which converts the sequence file key values to Text objects. </a:t>
            </a:r>
          </a:p>
          <a:p>
            <a:pPr fontAlgn="base"/>
            <a:r>
              <a:rPr lang="en-US" dirty="0"/>
              <a:t>By calling </a:t>
            </a:r>
            <a:r>
              <a:rPr lang="en-US" b="1" dirty="0"/>
              <a:t>‘</a:t>
            </a:r>
            <a:r>
              <a:rPr lang="en-US" b="1" dirty="0" err="1"/>
              <a:t>tostring</a:t>
            </a:r>
            <a:r>
              <a:rPr lang="en-US" b="1" dirty="0"/>
              <a:t>()’</a:t>
            </a:r>
            <a:r>
              <a:rPr lang="en-US" dirty="0"/>
              <a:t> conversion is performed on the keys and values. This InputFormat makes sequence files suitable input for streaming.</a:t>
            </a:r>
          </a:p>
          <a:p>
            <a:pPr marL="0" indent="0" fontAlgn="base">
              <a:buNone/>
            </a:pPr>
            <a:endParaRPr lang="en-US" dirty="0"/>
          </a:p>
          <a:p>
            <a:pPr marL="0" indent="0" fontAlgn="base">
              <a:buNone/>
            </a:pPr>
            <a:r>
              <a:rPr lang="en-US" b="1" dirty="0" err="1"/>
              <a:t>SequenceFileAsBinaryInputFormat</a:t>
            </a:r>
            <a:endParaRPr lang="en-US" b="1" dirty="0"/>
          </a:p>
          <a:p>
            <a:pPr fontAlgn="base"/>
            <a:r>
              <a:rPr lang="en-US" dirty="0"/>
              <a:t>Hadoop </a:t>
            </a:r>
            <a:r>
              <a:rPr lang="en-US" b="1" dirty="0" err="1"/>
              <a:t>SequenceFileAsBinaryInputFormat</a:t>
            </a:r>
            <a:r>
              <a:rPr lang="en-US" dirty="0"/>
              <a:t> is a </a:t>
            </a:r>
            <a:r>
              <a:rPr lang="en-US" dirty="0" err="1"/>
              <a:t>SequenceFileInputFormat</a:t>
            </a:r>
            <a:r>
              <a:rPr lang="en-US" dirty="0"/>
              <a:t> using which we can extract the sequence file’s keys and values as an opaque binary object.</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8320BBEB-0B2A-4C6D-A415-D6DDAB53AD28}"/>
                  </a:ext>
                </a:extLst>
              </p14:cNvPr>
              <p14:cNvContentPartPr/>
              <p14:nvPr>
                <p:extLst>
                  <p:ext uri="{42D2F446-02D8-4167-A562-619A0277C38B}">
                    <p15:isNarration xmlns:p15="http://schemas.microsoft.com/office/powerpoint/2012/main" val="1"/>
                  </p:ext>
                </p:extLst>
              </p14:nvPr>
            </p14:nvContentPartPr>
            <p14:xfrm>
              <a:off x="2721240" y="1333440"/>
              <a:ext cx="3836160" cy="3443040"/>
            </p14:xfrm>
          </p:contentPart>
        </mc:Choice>
        <mc:Fallback>
          <p:pic>
            <p:nvPicPr>
              <p:cNvPr id="5" name="Ink 4">
                <a:extLst>
                  <a:ext uri="{FF2B5EF4-FFF2-40B4-BE49-F238E27FC236}">
                    <a16:creationId xmlns:a16="http://schemas.microsoft.com/office/drawing/2014/main" id="{8320BBEB-0B2A-4C6D-A415-D6DDAB53AD28}"/>
                  </a:ext>
                </a:extLst>
              </p:cNvPr>
              <p:cNvPicPr>
                <a:picLocks noGrp="1" noRot="1" noChangeAspect="1" noMove="1" noResize="1" noEditPoints="1" noAdjustHandles="1" noChangeArrowheads="1" noChangeShapeType="1"/>
              </p:cNvPicPr>
              <p:nvPr/>
            </p:nvPicPr>
            <p:blipFill>
              <a:blip r:embed="rId5"/>
              <a:stretch>
                <a:fillRect/>
              </a:stretch>
            </p:blipFill>
            <p:spPr>
              <a:xfrm>
                <a:off x="2711880" y="1324080"/>
                <a:ext cx="3854880" cy="3461760"/>
              </a:xfrm>
              <a:prstGeom prst="rect">
                <a:avLst/>
              </a:prstGeom>
            </p:spPr>
          </p:pic>
        </mc:Fallback>
      </mc:AlternateContent>
      <p:pic>
        <p:nvPicPr>
          <p:cNvPr id="6" name="Audio 5">
            <a:hlinkClick r:id="" action="ppaction://media"/>
            <a:extLst>
              <a:ext uri="{FF2B5EF4-FFF2-40B4-BE49-F238E27FC236}">
                <a16:creationId xmlns:a16="http://schemas.microsoft.com/office/drawing/2014/main" id="{59D984FC-E226-44CE-822B-A41822685B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2807794"/>
      </p:ext>
    </p:extLst>
  </p:cSld>
  <p:clrMapOvr>
    <a:masterClrMapping/>
  </p:clrMapOvr>
  <mc:AlternateContent xmlns:mc="http://schemas.openxmlformats.org/markup-compatibility/2006">
    <mc:Choice xmlns:p14="http://schemas.microsoft.com/office/powerpoint/2010/main" Requires="p14">
      <p:transition spd="slow" p14:dur="2000" advTm="49651"/>
    </mc:Choice>
    <mc:Fallback>
      <p:transition spd="slow" advTm="49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Hadoop MapReduce</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fontScale="92500" lnSpcReduction="20000"/>
          </a:bodyPr>
          <a:lstStyle/>
          <a:p>
            <a:pPr marL="0" indent="0" fontAlgn="base">
              <a:buNone/>
            </a:pPr>
            <a:r>
              <a:rPr lang="en-US" b="1" dirty="0" err="1"/>
              <a:t>NLineInputFormat</a:t>
            </a:r>
            <a:endParaRPr lang="en-US" b="1" dirty="0"/>
          </a:p>
          <a:p>
            <a:pPr fontAlgn="base"/>
            <a:r>
              <a:rPr lang="en-US" dirty="0"/>
              <a:t>Hadoop </a:t>
            </a:r>
            <a:r>
              <a:rPr lang="en-US" b="1" dirty="0" err="1"/>
              <a:t>NLineInputFormat</a:t>
            </a:r>
            <a:r>
              <a:rPr lang="en-US" dirty="0"/>
              <a:t> is another form of </a:t>
            </a:r>
            <a:r>
              <a:rPr lang="en-US" dirty="0" err="1"/>
              <a:t>TextInputFormat</a:t>
            </a:r>
            <a:r>
              <a:rPr lang="en-US" dirty="0"/>
              <a:t> where the keys are byte offset of the line and values are contents of the line. If we want our mapper to receive a fixed number of lines of input, then we use </a:t>
            </a:r>
            <a:r>
              <a:rPr lang="en-US" dirty="0" err="1"/>
              <a:t>NLineInputFormat</a:t>
            </a:r>
            <a:r>
              <a:rPr lang="en-US" dirty="0"/>
              <a:t>.</a:t>
            </a:r>
            <a:br>
              <a:rPr lang="en-US" dirty="0"/>
            </a:br>
            <a:r>
              <a:rPr lang="en-US" dirty="0"/>
              <a:t>N is the number of lines of input that each mapper receives. By default (N=1), each mapper receives exactly one line of input. If N=2, then each split contains two lines. One mapper will receive the first two Key-Value pairs and another mapper will receive the second two key-value pairs.</a:t>
            </a:r>
          </a:p>
          <a:p>
            <a:pPr marL="0" indent="0" fontAlgn="base">
              <a:buNone/>
            </a:pPr>
            <a:r>
              <a:rPr lang="en-US" b="1" dirty="0" err="1"/>
              <a:t>DBInputFormat</a:t>
            </a:r>
            <a:endParaRPr lang="en-US" b="1" dirty="0"/>
          </a:p>
          <a:p>
            <a:pPr fontAlgn="base"/>
            <a:r>
              <a:rPr lang="en-US" dirty="0"/>
              <a:t>Hadoop </a:t>
            </a:r>
            <a:r>
              <a:rPr lang="en-US" b="1" dirty="0" err="1"/>
              <a:t>DBInputFormat</a:t>
            </a:r>
            <a:r>
              <a:rPr lang="en-US" dirty="0"/>
              <a:t> is an InputFormat that reads data from a relational database, using JDBC. As it doesn’t have portioning capabilities, so we need to careful not to swamp the database from which we are reading too many mappers. So it is best for loading relatively small datasets, perhaps for joining with large datasets from HDFS using </a:t>
            </a:r>
            <a:r>
              <a:rPr lang="en-US" dirty="0" err="1"/>
              <a:t>MultipleInputs</a:t>
            </a:r>
            <a:r>
              <a:rPr lang="en-US" dirty="0"/>
              <a:t>. Here Key is </a:t>
            </a:r>
            <a:r>
              <a:rPr lang="en-US" dirty="0" err="1"/>
              <a:t>LongWritables</a:t>
            </a:r>
            <a:r>
              <a:rPr lang="en-US" dirty="0"/>
              <a:t> while Value is </a:t>
            </a:r>
            <a:r>
              <a:rPr lang="en-US" dirty="0" err="1"/>
              <a:t>DBWritables</a:t>
            </a:r>
            <a:r>
              <a:rPr lang="en-US" dirty="0"/>
              <a:t>.</a:t>
            </a:r>
          </a:p>
          <a:p>
            <a:pPr marL="457200" lvl="1"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9DC9D97C-E93F-48B1-AD38-A98712A0A45B}"/>
                  </a:ext>
                </a:extLst>
              </p14:cNvPr>
              <p14:cNvContentPartPr/>
              <p14:nvPr>
                <p:extLst>
                  <p:ext uri="{42D2F446-02D8-4167-A562-619A0277C38B}">
                    <p15:isNarration xmlns:p15="http://schemas.microsoft.com/office/powerpoint/2012/main" val="1"/>
                  </p:ext>
                </p:extLst>
              </p14:nvPr>
            </p14:nvContentPartPr>
            <p14:xfrm>
              <a:off x="794160" y="739800"/>
              <a:ext cx="8658360" cy="4584600"/>
            </p14:xfrm>
          </p:contentPart>
        </mc:Choice>
        <mc:Fallback>
          <p:pic>
            <p:nvPicPr>
              <p:cNvPr id="5" name="Ink 4">
                <a:extLst>
                  <a:ext uri="{FF2B5EF4-FFF2-40B4-BE49-F238E27FC236}">
                    <a16:creationId xmlns:a16="http://schemas.microsoft.com/office/drawing/2014/main" id="{9DC9D97C-E93F-48B1-AD38-A98712A0A45B}"/>
                  </a:ext>
                </a:extLst>
              </p:cNvPr>
              <p:cNvPicPr>
                <a:picLocks noGrp="1" noRot="1" noChangeAspect="1" noMove="1" noResize="1" noEditPoints="1" noAdjustHandles="1" noChangeArrowheads="1" noChangeShapeType="1"/>
              </p:cNvPicPr>
              <p:nvPr/>
            </p:nvPicPr>
            <p:blipFill>
              <a:blip r:embed="rId5"/>
              <a:stretch>
                <a:fillRect/>
              </a:stretch>
            </p:blipFill>
            <p:spPr>
              <a:xfrm>
                <a:off x="784800" y="730440"/>
                <a:ext cx="8677080" cy="4603320"/>
              </a:xfrm>
              <a:prstGeom prst="rect">
                <a:avLst/>
              </a:prstGeom>
            </p:spPr>
          </p:pic>
        </mc:Fallback>
      </mc:AlternateContent>
      <p:pic>
        <p:nvPicPr>
          <p:cNvPr id="6" name="Audio 5">
            <a:hlinkClick r:id="" action="ppaction://media"/>
            <a:extLst>
              <a:ext uri="{FF2B5EF4-FFF2-40B4-BE49-F238E27FC236}">
                <a16:creationId xmlns:a16="http://schemas.microsoft.com/office/drawing/2014/main" id="{2A0DD322-FB7B-435F-903B-9CC047C32E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23196365"/>
      </p:ext>
    </p:extLst>
  </p:cSld>
  <p:clrMapOvr>
    <a:masterClrMapping/>
  </p:clrMapOvr>
  <mc:AlternateContent xmlns:mc="http://schemas.openxmlformats.org/markup-compatibility/2006">
    <mc:Choice xmlns:p14="http://schemas.microsoft.com/office/powerpoint/2010/main" Requires="p14">
      <p:transition spd="slow" p14:dur="2000" advTm="84622"/>
    </mc:Choice>
    <mc:Fallback>
      <p:transition spd="slow" advTm="84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C794-E2FF-42CF-A744-22648D9C7CA7}"/>
              </a:ext>
            </a:extLst>
          </p:cNvPr>
          <p:cNvSpPr>
            <a:spLocks noGrp="1"/>
          </p:cNvSpPr>
          <p:nvPr>
            <p:ph type="title"/>
          </p:nvPr>
        </p:nvSpPr>
        <p:spPr>
          <a:xfrm>
            <a:off x="838200" y="365125"/>
            <a:ext cx="10515600" cy="457835"/>
          </a:xfrm>
        </p:spPr>
        <p:txBody>
          <a:bodyPr>
            <a:noAutofit/>
          </a:bodyPr>
          <a:lstStyle/>
          <a:p>
            <a:r>
              <a:rPr lang="en-US" sz="2800" b="1" dirty="0"/>
              <a:t>Conclusion</a:t>
            </a:r>
          </a:p>
        </p:txBody>
      </p:sp>
      <p:sp>
        <p:nvSpPr>
          <p:cNvPr id="3" name="Content Placeholder 2">
            <a:extLst>
              <a:ext uri="{FF2B5EF4-FFF2-40B4-BE49-F238E27FC236}">
                <a16:creationId xmlns:a16="http://schemas.microsoft.com/office/drawing/2014/main" id="{19FEC164-ECB4-4861-BBED-C6F701518B6C}"/>
              </a:ext>
            </a:extLst>
          </p:cNvPr>
          <p:cNvSpPr>
            <a:spLocks noGrp="1"/>
          </p:cNvSpPr>
          <p:nvPr>
            <p:ph idx="1"/>
          </p:nvPr>
        </p:nvSpPr>
        <p:spPr>
          <a:xfrm>
            <a:off x="838200" y="1016000"/>
            <a:ext cx="10515600" cy="5160963"/>
          </a:xfrm>
        </p:spPr>
        <p:txBody>
          <a:bodyPr>
            <a:normAutofit/>
          </a:bodyPr>
          <a:lstStyle/>
          <a:p>
            <a:pPr marL="457200" lvl="1" indent="0">
              <a:buNone/>
            </a:pPr>
            <a:r>
              <a:rPr lang="en-US" dirty="0"/>
              <a:t>InputFormat defines how to split and read input files. </a:t>
            </a:r>
          </a:p>
          <a:p>
            <a:pPr marL="457200" lvl="1" indent="0">
              <a:buNone/>
            </a:pPr>
            <a:r>
              <a:rPr lang="en-US" dirty="0"/>
              <a:t>InputFormat defines RecordReader. </a:t>
            </a:r>
          </a:p>
          <a:p>
            <a:pPr marL="457200" lvl="1" indent="0">
              <a:buNone/>
            </a:pPr>
            <a:r>
              <a:rPr lang="en-US" dirty="0"/>
              <a:t>One can also use different types of </a:t>
            </a:r>
            <a:r>
              <a:rPr lang="en-US" dirty="0" err="1"/>
              <a:t>InputFormats</a:t>
            </a:r>
            <a:r>
              <a:rPr lang="en-US" dirty="0"/>
              <a:t> for the different purpose.</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4637CE67-91C1-4AF8-ABCC-C62EE1685540}"/>
                  </a:ext>
                </a:extLst>
              </p14:cNvPr>
              <p14:cNvContentPartPr/>
              <p14:nvPr>
                <p:extLst>
                  <p:ext uri="{42D2F446-02D8-4167-A562-619A0277C38B}">
                    <p15:isNarration xmlns:p15="http://schemas.microsoft.com/office/powerpoint/2012/main" val="1"/>
                  </p:ext>
                </p:extLst>
              </p14:nvPr>
            </p14:nvContentPartPr>
            <p14:xfrm>
              <a:off x="2748600" y="1278720"/>
              <a:ext cx="1534680" cy="73440"/>
            </p14:xfrm>
          </p:contentPart>
        </mc:Choice>
        <mc:Fallback>
          <p:pic>
            <p:nvPicPr>
              <p:cNvPr id="5" name="Ink 4">
                <a:extLst>
                  <a:ext uri="{FF2B5EF4-FFF2-40B4-BE49-F238E27FC236}">
                    <a16:creationId xmlns:a16="http://schemas.microsoft.com/office/drawing/2014/main" id="{4637CE67-91C1-4AF8-ABCC-C62EE1685540}"/>
                  </a:ext>
                </a:extLst>
              </p:cNvPr>
              <p:cNvPicPr>
                <a:picLocks noGrp="1" noRot="1" noChangeAspect="1" noMove="1" noResize="1" noEditPoints="1" noAdjustHandles="1" noChangeArrowheads="1" noChangeShapeType="1"/>
              </p:cNvPicPr>
              <p:nvPr/>
            </p:nvPicPr>
            <p:blipFill>
              <a:blip r:embed="rId5"/>
              <a:stretch>
                <a:fillRect/>
              </a:stretch>
            </p:blipFill>
            <p:spPr>
              <a:xfrm>
                <a:off x="2739240" y="1269360"/>
                <a:ext cx="1553400" cy="92160"/>
              </a:xfrm>
              <a:prstGeom prst="rect">
                <a:avLst/>
              </a:prstGeom>
            </p:spPr>
          </p:pic>
        </mc:Fallback>
      </mc:AlternateContent>
      <p:pic>
        <p:nvPicPr>
          <p:cNvPr id="6" name="Audio 5">
            <a:hlinkClick r:id="" action="ppaction://media"/>
            <a:extLst>
              <a:ext uri="{FF2B5EF4-FFF2-40B4-BE49-F238E27FC236}">
                <a16:creationId xmlns:a16="http://schemas.microsoft.com/office/drawing/2014/main" id="{692EB9ED-B854-4D18-B6D5-EDB7042A78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09452706"/>
      </p:ext>
    </p:extLst>
  </p:cSld>
  <p:clrMapOvr>
    <a:masterClrMapping/>
  </p:clrMapOvr>
  <mc:AlternateContent xmlns:mc="http://schemas.openxmlformats.org/markup-compatibility/2006">
    <mc:Choice xmlns:p14="http://schemas.microsoft.com/office/powerpoint/2010/main" Requires="p14">
      <p:transition spd="slow" p14:dur="2000" advTm="30955"/>
    </mc:Choice>
    <mc:Fallback>
      <p:transition spd="slow" advTm="30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4097</TotalTime>
  <Words>335</Words>
  <Application>Microsoft Office PowerPoint</Application>
  <PresentationFormat>Widescreen</PresentationFormat>
  <Paragraphs>67</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Hadoop Tutorial</vt:lpstr>
      <vt:lpstr>Hadoop MapReduce: InputFormat</vt:lpstr>
      <vt:lpstr>Hadoop MapReduce</vt:lpstr>
      <vt:lpstr>InputFormat</vt:lpstr>
      <vt:lpstr>Types of InputFormat</vt:lpstr>
      <vt:lpstr>Hadoop MapReduce</vt:lpstr>
      <vt:lpstr>Hadoop MapReduce</vt:lpstr>
      <vt:lpstr>Hadoop MapReduce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Tutorial</dc:title>
  <dc:creator>Viresh Kumar</dc:creator>
  <cp:lastModifiedBy>Viresh Kumar</cp:lastModifiedBy>
  <cp:revision>58</cp:revision>
  <dcterms:created xsi:type="dcterms:W3CDTF">2019-01-15T16:07:23Z</dcterms:created>
  <dcterms:modified xsi:type="dcterms:W3CDTF">2019-01-27T16:15:36Z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virkumar@microsoft.com</vt:lpwstr>
  </property>
  <property fmtid="{D5CDD505-2E9C-101B-9397-08002B2CF9AE}" pid="5" name="MSIP_Label_f42aa342-8706-4288-bd11-ebb85995028c_SetDate">
    <vt:lpwstr>2019-01-15T16:09:44.3895198Z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